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7" r:id="rId3"/>
    <p:sldId id="268" r:id="rId4"/>
    <p:sldId id="332" r:id="rId5"/>
    <p:sldId id="257" r:id="rId6"/>
    <p:sldId id="258" r:id="rId7"/>
    <p:sldId id="269" r:id="rId8"/>
    <p:sldId id="259" r:id="rId9"/>
    <p:sldId id="270" r:id="rId10"/>
    <p:sldId id="272" r:id="rId11"/>
    <p:sldId id="273" r:id="rId12"/>
    <p:sldId id="274" r:id="rId13"/>
    <p:sldId id="275" r:id="rId14"/>
    <p:sldId id="276" r:id="rId15"/>
    <p:sldId id="277" r:id="rId16"/>
    <p:sldId id="306" r:id="rId17"/>
    <p:sldId id="303" r:id="rId18"/>
    <p:sldId id="304" r:id="rId19"/>
    <p:sldId id="305" r:id="rId20"/>
    <p:sldId id="278" r:id="rId21"/>
    <p:sldId id="279" r:id="rId22"/>
    <p:sldId id="280" r:id="rId23"/>
    <p:sldId id="333" r:id="rId24"/>
    <p:sldId id="301" r:id="rId25"/>
    <p:sldId id="302" r:id="rId26"/>
    <p:sldId id="300" r:id="rId27"/>
    <p:sldId id="260" r:id="rId28"/>
    <p:sldId id="282" r:id="rId29"/>
    <p:sldId id="283" r:id="rId30"/>
    <p:sldId id="337" r:id="rId31"/>
    <p:sldId id="284" r:id="rId32"/>
    <p:sldId id="335" r:id="rId33"/>
    <p:sldId id="288" r:id="rId34"/>
    <p:sldId id="334" r:id="rId35"/>
    <p:sldId id="336" r:id="rId36"/>
    <p:sldId id="285" r:id="rId37"/>
    <p:sldId id="286" r:id="rId38"/>
    <p:sldId id="287" r:id="rId39"/>
    <p:sldId id="290" r:id="rId40"/>
    <p:sldId id="291" r:id="rId41"/>
    <p:sldId id="292" r:id="rId42"/>
    <p:sldId id="293" r:id="rId43"/>
    <p:sldId id="294" r:id="rId44"/>
    <p:sldId id="295" r:id="rId45"/>
    <p:sldId id="296" r:id="rId46"/>
    <p:sldId id="261" r:id="rId47"/>
    <p:sldId id="307" r:id="rId48"/>
    <p:sldId id="308" r:id="rId49"/>
    <p:sldId id="309" r:id="rId50"/>
    <p:sldId id="310" r:id="rId51"/>
    <p:sldId id="311" r:id="rId52"/>
    <p:sldId id="262" r:id="rId53"/>
    <p:sldId id="312" r:id="rId54"/>
    <p:sldId id="313" r:id="rId55"/>
    <p:sldId id="314" r:id="rId56"/>
    <p:sldId id="316" r:id="rId57"/>
    <p:sldId id="315" r:id="rId58"/>
    <p:sldId id="318" r:id="rId59"/>
    <p:sldId id="317" r:id="rId60"/>
    <p:sldId id="320" r:id="rId61"/>
    <p:sldId id="319" r:id="rId62"/>
    <p:sldId id="263" r:id="rId63"/>
    <p:sldId id="264" r:id="rId64"/>
    <p:sldId id="323" r:id="rId65"/>
    <p:sldId id="321" r:id="rId66"/>
    <p:sldId id="322" r:id="rId67"/>
    <p:sldId id="265" r:id="rId68"/>
    <p:sldId id="326" r:id="rId69"/>
    <p:sldId id="324" r:id="rId70"/>
    <p:sldId id="325" r:id="rId71"/>
    <p:sldId id="327" r:id="rId72"/>
    <p:sldId id="328" r:id="rId73"/>
    <p:sldId id="329" r:id="rId74"/>
    <p:sldId id="330" r:id="rId75"/>
    <p:sldId id="331" r:id="rId7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60" autoAdjust="0"/>
    <p:restoredTop sz="94660"/>
  </p:normalViewPr>
  <p:slideViewPr>
    <p:cSldViewPr>
      <p:cViewPr>
        <p:scale>
          <a:sx n="90" d="100"/>
          <a:sy n="90" d="100"/>
        </p:scale>
        <p:origin x="-528" y="-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2">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1#4">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5">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colorful1#6">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D1D56B-BAC2-49D8-B6C5-39BD69E369C4}" type="doc">
      <dgm:prSet loTypeId="urn:microsoft.com/office/officeart/2005/8/layout/vProcess5" loCatId="process" qsTypeId="urn:microsoft.com/office/officeart/2005/8/quickstyle/3d3" qsCatId="3D" csTypeId="urn:microsoft.com/office/officeart/2005/8/colors/colorful1#1" csCatId="colorful" phldr="1"/>
      <dgm:spPr/>
      <dgm:t>
        <a:bodyPr/>
        <a:lstStyle/>
        <a:p>
          <a:endParaRPr lang="it-IT"/>
        </a:p>
      </dgm:t>
    </dgm:pt>
    <dgm:pt modelId="{35AB7144-0297-4EA3-8C7B-4A69281F9348}">
      <dgm:prSet phldrT="[Testo]">
        <dgm:style>
          <a:lnRef idx="1">
            <a:schemeClr val="accent1"/>
          </a:lnRef>
          <a:fillRef idx="3">
            <a:schemeClr val="accent1"/>
          </a:fillRef>
          <a:effectRef idx="2">
            <a:schemeClr val="accent1"/>
          </a:effectRef>
          <a:fontRef idx="minor">
            <a:schemeClr val="lt1"/>
          </a:fontRef>
        </dgm:style>
      </dgm:prSet>
      <dgm:spPr/>
      <dgm:t>
        <a:bodyPr/>
        <a:lstStyle/>
        <a:p>
          <a:r>
            <a:rPr lang="it-IT" dirty="0" smtClean="0">
              <a:latin typeface="Photina Casual Black" pitchFamily="18" charset="0"/>
            </a:rPr>
            <a:t>Acquisizione</a:t>
          </a:r>
          <a:endParaRPr lang="it-IT" dirty="0">
            <a:latin typeface="Photina Casual Black" pitchFamily="18" charset="0"/>
          </a:endParaRPr>
        </a:p>
      </dgm:t>
    </dgm:pt>
    <dgm:pt modelId="{6019235C-EFEE-4450-A7B7-4E4C1BC1779A}" type="parTrans" cxnId="{0CF34D97-7297-4AD6-AEF1-542B99C0B7FC}">
      <dgm:prSet/>
      <dgm:spPr/>
      <dgm:t>
        <a:bodyPr/>
        <a:lstStyle/>
        <a:p>
          <a:endParaRPr lang="it-IT"/>
        </a:p>
      </dgm:t>
    </dgm:pt>
    <dgm:pt modelId="{9AAE28BF-8287-4A6A-8752-B1CDB1094CF1}" type="sibTrans" cxnId="{0CF34D97-7297-4AD6-AEF1-542B99C0B7FC}">
      <dgm:prSet/>
      <dgm:spPr/>
      <dgm:t>
        <a:bodyPr/>
        <a:lstStyle/>
        <a:p>
          <a:endParaRPr lang="it-IT"/>
        </a:p>
      </dgm:t>
    </dgm:pt>
    <dgm:pt modelId="{C55D746E-22EA-4DD2-B24A-31FC756C1E23}">
      <dgm:prSet phldrT="[Testo]">
        <dgm:style>
          <a:lnRef idx="1">
            <a:schemeClr val="accent5"/>
          </a:lnRef>
          <a:fillRef idx="3">
            <a:schemeClr val="accent5"/>
          </a:fillRef>
          <a:effectRef idx="2">
            <a:schemeClr val="accent5"/>
          </a:effectRef>
          <a:fontRef idx="minor">
            <a:schemeClr val="lt1"/>
          </a:fontRef>
        </dgm:style>
      </dgm:prSet>
      <dgm:spPr/>
      <dgm:t>
        <a:bodyPr/>
        <a:lstStyle/>
        <a:p>
          <a:r>
            <a:rPr lang="it-IT" dirty="0" smtClean="0">
              <a:latin typeface="Photina Casual Black" pitchFamily="18" charset="0"/>
            </a:rPr>
            <a:t>Fissazione</a:t>
          </a:r>
        </a:p>
      </dgm:t>
    </dgm:pt>
    <dgm:pt modelId="{41400EF9-0AEA-4BA6-A96E-6E1EF35C2D45}" type="sibTrans" cxnId="{DC0C0CAC-7783-440C-9D71-ED1157005E51}">
      <dgm:prSet/>
      <dgm:spPr/>
      <dgm:t>
        <a:bodyPr/>
        <a:lstStyle/>
        <a:p>
          <a:endParaRPr lang="it-IT"/>
        </a:p>
      </dgm:t>
    </dgm:pt>
    <dgm:pt modelId="{63668C7F-915B-4C45-BD8D-7EAC87F171C4}" type="parTrans" cxnId="{DC0C0CAC-7783-440C-9D71-ED1157005E51}">
      <dgm:prSet/>
      <dgm:spPr/>
      <dgm:t>
        <a:bodyPr/>
        <a:lstStyle/>
        <a:p>
          <a:endParaRPr lang="it-IT"/>
        </a:p>
      </dgm:t>
    </dgm:pt>
    <dgm:pt modelId="{AE117620-B951-4C26-AA92-5BDE3412D0CE}">
      <dgm:prSet phldrT="[Testo]">
        <dgm:style>
          <a:lnRef idx="1">
            <a:schemeClr val="accent3"/>
          </a:lnRef>
          <a:fillRef idx="3">
            <a:schemeClr val="accent3"/>
          </a:fillRef>
          <a:effectRef idx="2">
            <a:schemeClr val="accent3"/>
          </a:effectRef>
          <a:fontRef idx="minor">
            <a:schemeClr val="lt1"/>
          </a:fontRef>
        </dgm:style>
      </dgm:prSet>
      <dgm:spPr/>
      <dgm:t>
        <a:bodyPr/>
        <a:lstStyle/>
        <a:p>
          <a:r>
            <a:rPr lang="it-IT" dirty="0" smtClean="0">
              <a:latin typeface="Photina Casual Black" pitchFamily="18" charset="0"/>
            </a:rPr>
            <a:t>Rievocazione</a:t>
          </a:r>
          <a:endParaRPr lang="it-IT" dirty="0">
            <a:latin typeface="Photina Casual Black" pitchFamily="18" charset="0"/>
          </a:endParaRPr>
        </a:p>
      </dgm:t>
    </dgm:pt>
    <dgm:pt modelId="{F8FBC930-E9FD-4F20-9587-53BE40ED9E98}" type="sibTrans" cxnId="{5FC6ED8B-7573-47C0-8686-E2B823CD01CF}">
      <dgm:prSet/>
      <dgm:spPr/>
      <dgm:t>
        <a:bodyPr/>
        <a:lstStyle/>
        <a:p>
          <a:endParaRPr lang="it-IT"/>
        </a:p>
      </dgm:t>
    </dgm:pt>
    <dgm:pt modelId="{12F8C2DF-E9AB-445A-8408-DD0CDD2E0EB2}" type="parTrans" cxnId="{5FC6ED8B-7573-47C0-8686-E2B823CD01CF}">
      <dgm:prSet/>
      <dgm:spPr/>
      <dgm:t>
        <a:bodyPr/>
        <a:lstStyle/>
        <a:p>
          <a:endParaRPr lang="it-IT"/>
        </a:p>
      </dgm:t>
    </dgm:pt>
    <dgm:pt modelId="{99AF6A17-0B0F-4F83-BE80-0DF86A9D2159}">
      <dgm:prSet>
        <dgm:style>
          <a:lnRef idx="1">
            <a:schemeClr val="accent4"/>
          </a:lnRef>
          <a:fillRef idx="3">
            <a:schemeClr val="accent4"/>
          </a:fillRef>
          <a:effectRef idx="2">
            <a:schemeClr val="accent4"/>
          </a:effectRef>
          <a:fontRef idx="minor">
            <a:schemeClr val="lt1"/>
          </a:fontRef>
        </dgm:style>
      </dgm:prSet>
      <dgm:spPr/>
      <dgm:t>
        <a:bodyPr/>
        <a:lstStyle/>
        <a:p>
          <a:r>
            <a:rPr lang="it-IT" dirty="0" err="1" smtClean="0">
              <a:latin typeface="Photina Casual Black" pitchFamily="18" charset="0"/>
            </a:rPr>
            <a:t>Riapprendimento</a:t>
          </a:r>
          <a:endParaRPr lang="it-IT" dirty="0">
            <a:latin typeface="Photina Casual Black" pitchFamily="18" charset="0"/>
          </a:endParaRPr>
        </a:p>
      </dgm:t>
    </dgm:pt>
    <dgm:pt modelId="{1D5C3D1D-3172-4267-BFAC-7AB852AE18AB}" type="sibTrans" cxnId="{D3D7507E-8C9D-4A19-AF1E-5D8080ECE60F}">
      <dgm:prSet/>
      <dgm:spPr/>
      <dgm:t>
        <a:bodyPr/>
        <a:lstStyle/>
        <a:p>
          <a:endParaRPr lang="it-IT"/>
        </a:p>
      </dgm:t>
    </dgm:pt>
    <dgm:pt modelId="{294F4C1A-4101-48B4-BF37-8DBAC6D42D07}" type="parTrans" cxnId="{D3D7507E-8C9D-4A19-AF1E-5D8080ECE60F}">
      <dgm:prSet/>
      <dgm:spPr/>
      <dgm:t>
        <a:bodyPr/>
        <a:lstStyle/>
        <a:p>
          <a:endParaRPr lang="it-IT"/>
        </a:p>
      </dgm:t>
    </dgm:pt>
    <dgm:pt modelId="{BBA35FE3-BC4D-46F1-9083-49A40EF43CBD}" type="pres">
      <dgm:prSet presAssocID="{6CD1D56B-BAC2-49D8-B6C5-39BD69E369C4}" presName="outerComposite" presStyleCnt="0">
        <dgm:presLayoutVars>
          <dgm:chMax val="5"/>
          <dgm:dir/>
          <dgm:resizeHandles val="exact"/>
        </dgm:presLayoutVars>
      </dgm:prSet>
      <dgm:spPr/>
      <dgm:t>
        <a:bodyPr/>
        <a:lstStyle/>
        <a:p>
          <a:endParaRPr lang="it-IT"/>
        </a:p>
      </dgm:t>
    </dgm:pt>
    <dgm:pt modelId="{26CA4688-DF48-49A0-BD30-16E71702A159}" type="pres">
      <dgm:prSet presAssocID="{6CD1D56B-BAC2-49D8-B6C5-39BD69E369C4}" presName="dummyMaxCanvas" presStyleCnt="0">
        <dgm:presLayoutVars/>
      </dgm:prSet>
      <dgm:spPr/>
    </dgm:pt>
    <dgm:pt modelId="{22977836-EEA7-4FC1-8C8B-CA36C395A1EC}" type="pres">
      <dgm:prSet presAssocID="{6CD1D56B-BAC2-49D8-B6C5-39BD69E369C4}" presName="FourNodes_1" presStyleLbl="node1" presStyleIdx="0" presStyleCnt="4">
        <dgm:presLayoutVars>
          <dgm:bulletEnabled val="1"/>
        </dgm:presLayoutVars>
      </dgm:prSet>
      <dgm:spPr/>
      <dgm:t>
        <a:bodyPr/>
        <a:lstStyle/>
        <a:p>
          <a:endParaRPr lang="it-IT"/>
        </a:p>
      </dgm:t>
    </dgm:pt>
    <dgm:pt modelId="{96973464-18D9-4849-ACAA-E4764DAB93A1}" type="pres">
      <dgm:prSet presAssocID="{6CD1D56B-BAC2-49D8-B6C5-39BD69E369C4}" presName="FourNodes_2" presStyleLbl="node1" presStyleIdx="1" presStyleCnt="4">
        <dgm:presLayoutVars>
          <dgm:bulletEnabled val="1"/>
        </dgm:presLayoutVars>
      </dgm:prSet>
      <dgm:spPr/>
      <dgm:t>
        <a:bodyPr/>
        <a:lstStyle/>
        <a:p>
          <a:endParaRPr lang="it-IT"/>
        </a:p>
      </dgm:t>
    </dgm:pt>
    <dgm:pt modelId="{EC3DA3D5-5502-4BF4-BA2A-1B50AED1A567}" type="pres">
      <dgm:prSet presAssocID="{6CD1D56B-BAC2-49D8-B6C5-39BD69E369C4}" presName="FourNodes_3" presStyleLbl="node1" presStyleIdx="2" presStyleCnt="4">
        <dgm:presLayoutVars>
          <dgm:bulletEnabled val="1"/>
        </dgm:presLayoutVars>
      </dgm:prSet>
      <dgm:spPr/>
      <dgm:t>
        <a:bodyPr/>
        <a:lstStyle/>
        <a:p>
          <a:endParaRPr lang="it-IT"/>
        </a:p>
      </dgm:t>
    </dgm:pt>
    <dgm:pt modelId="{1677B61C-89AF-475C-A1C5-C86E8CB4C6D6}" type="pres">
      <dgm:prSet presAssocID="{6CD1D56B-BAC2-49D8-B6C5-39BD69E369C4}" presName="FourNodes_4" presStyleLbl="node1" presStyleIdx="3" presStyleCnt="4">
        <dgm:presLayoutVars>
          <dgm:bulletEnabled val="1"/>
        </dgm:presLayoutVars>
      </dgm:prSet>
      <dgm:spPr/>
      <dgm:t>
        <a:bodyPr/>
        <a:lstStyle/>
        <a:p>
          <a:endParaRPr lang="it-IT"/>
        </a:p>
      </dgm:t>
    </dgm:pt>
    <dgm:pt modelId="{76F33D54-44F3-4A34-91E0-0F9B372F74BA}" type="pres">
      <dgm:prSet presAssocID="{6CD1D56B-BAC2-49D8-B6C5-39BD69E369C4}" presName="FourConn_1-2" presStyleLbl="fgAccFollowNode1" presStyleIdx="0" presStyleCnt="3">
        <dgm:presLayoutVars>
          <dgm:bulletEnabled val="1"/>
        </dgm:presLayoutVars>
      </dgm:prSet>
      <dgm:spPr/>
      <dgm:t>
        <a:bodyPr/>
        <a:lstStyle/>
        <a:p>
          <a:endParaRPr lang="it-IT"/>
        </a:p>
      </dgm:t>
    </dgm:pt>
    <dgm:pt modelId="{5778D14F-B1A7-4116-93F3-1B3411179496}" type="pres">
      <dgm:prSet presAssocID="{6CD1D56B-BAC2-49D8-B6C5-39BD69E369C4}" presName="FourConn_2-3" presStyleLbl="fgAccFollowNode1" presStyleIdx="1" presStyleCnt="3">
        <dgm:presLayoutVars>
          <dgm:bulletEnabled val="1"/>
        </dgm:presLayoutVars>
      </dgm:prSet>
      <dgm:spPr/>
      <dgm:t>
        <a:bodyPr/>
        <a:lstStyle/>
        <a:p>
          <a:endParaRPr lang="it-IT"/>
        </a:p>
      </dgm:t>
    </dgm:pt>
    <dgm:pt modelId="{B5B72E2E-42A7-471A-A12C-BE1F8DAD5F02}" type="pres">
      <dgm:prSet presAssocID="{6CD1D56B-BAC2-49D8-B6C5-39BD69E369C4}" presName="FourConn_3-4" presStyleLbl="fgAccFollowNode1" presStyleIdx="2" presStyleCnt="3" custAng="10800000">
        <dgm:presLayoutVars>
          <dgm:bulletEnabled val="1"/>
        </dgm:presLayoutVars>
      </dgm:prSet>
      <dgm:spPr/>
      <dgm:t>
        <a:bodyPr/>
        <a:lstStyle/>
        <a:p>
          <a:endParaRPr lang="it-IT"/>
        </a:p>
      </dgm:t>
    </dgm:pt>
    <dgm:pt modelId="{C3B9347B-475D-4F58-9054-0C2C0765B2ED}" type="pres">
      <dgm:prSet presAssocID="{6CD1D56B-BAC2-49D8-B6C5-39BD69E369C4}" presName="FourNodes_1_text" presStyleLbl="node1" presStyleIdx="3" presStyleCnt="4">
        <dgm:presLayoutVars>
          <dgm:bulletEnabled val="1"/>
        </dgm:presLayoutVars>
      </dgm:prSet>
      <dgm:spPr/>
      <dgm:t>
        <a:bodyPr/>
        <a:lstStyle/>
        <a:p>
          <a:endParaRPr lang="it-IT"/>
        </a:p>
      </dgm:t>
    </dgm:pt>
    <dgm:pt modelId="{D6E2D2D7-5A9A-4298-B2ED-382F2F55F13A}" type="pres">
      <dgm:prSet presAssocID="{6CD1D56B-BAC2-49D8-B6C5-39BD69E369C4}" presName="FourNodes_2_text" presStyleLbl="node1" presStyleIdx="3" presStyleCnt="4">
        <dgm:presLayoutVars>
          <dgm:bulletEnabled val="1"/>
        </dgm:presLayoutVars>
      </dgm:prSet>
      <dgm:spPr/>
      <dgm:t>
        <a:bodyPr/>
        <a:lstStyle/>
        <a:p>
          <a:endParaRPr lang="it-IT"/>
        </a:p>
      </dgm:t>
    </dgm:pt>
    <dgm:pt modelId="{C86CA35E-EC59-41D0-97A1-4D6C3AF73A0F}" type="pres">
      <dgm:prSet presAssocID="{6CD1D56B-BAC2-49D8-B6C5-39BD69E369C4}" presName="FourNodes_3_text" presStyleLbl="node1" presStyleIdx="3" presStyleCnt="4">
        <dgm:presLayoutVars>
          <dgm:bulletEnabled val="1"/>
        </dgm:presLayoutVars>
      </dgm:prSet>
      <dgm:spPr/>
      <dgm:t>
        <a:bodyPr/>
        <a:lstStyle/>
        <a:p>
          <a:endParaRPr lang="it-IT"/>
        </a:p>
      </dgm:t>
    </dgm:pt>
    <dgm:pt modelId="{05F3A959-6C4E-43E7-81DC-CB30F401AA36}" type="pres">
      <dgm:prSet presAssocID="{6CD1D56B-BAC2-49D8-B6C5-39BD69E369C4}" presName="FourNodes_4_text" presStyleLbl="node1" presStyleIdx="3" presStyleCnt="4">
        <dgm:presLayoutVars>
          <dgm:bulletEnabled val="1"/>
        </dgm:presLayoutVars>
      </dgm:prSet>
      <dgm:spPr/>
      <dgm:t>
        <a:bodyPr/>
        <a:lstStyle/>
        <a:p>
          <a:endParaRPr lang="it-IT"/>
        </a:p>
      </dgm:t>
    </dgm:pt>
  </dgm:ptLst>
  <dgm:cxnLst>
    <dgm:cxn modelId="{720C5649-2DD0-4321-A810-646A7CB0718F}" type="presOf" srcId="{F8FBC930-E9FD-4F20-9587-53BE40ED9E98}" destId="{B5B72E2E-42A7-471A-A12C-BE1F8DAD5F02}" srcOrd="0" destOrd="0" presId="urn:microsoft.com/office/officeart/2005/8/layout/vProcess5"/>
    <dgm:cxn modelId="{0CF34D97-7297-4AD6-AEF1-542B99C0B7FC}" srcId="{6CD1D56B-BAC2-49D8-B6C5-39BD69E369C4}" destId="{35AB7144-0297-4EA3-8C7B-4A69281F9348}" srcOrd="0" destOrd="0" parTransId="{6019235C-EFEE-4450-A7B7-4E4C1BC1779A}" sibTransId="{9AAE28BF-8287-4A6A-8752-B1CDB1094CF1}"/>
    <dgm:cxn modelId="{DC285232-884B-43B0-9E19-C3701FC254CE}" type="presOf" srcId="{99AF6A17-0B0F-4F83-BE80-0DF86A9D2159}" destId="{05F3A959-6C4E-43E7-81DC-CB30F401AA36}" srcOrd="1" destOrd="0" presId="urn:microsoft.com/office/officeart/2005/8/layout/vProcess5"/>
    <dgm:cxn modelId="{D3D7507E-8C9D-4A19-AF1E-5D8080ECE60F}" srcId="{6CD1D56B-BAC2-49D8-B6C5-39BD69E369C4}" destId="{99AF6A17-0B0F-4F83-BE80-0DF86A9D2159}" srcOrd="3" destOrd="0" parTransId="{294F4C1A-4101-48B4-BF37-8DBAC6D42D07}" sibTransId="{1D5C3D1D-3172-4267-BFAC-7AB852AE18AB}"/>
    <dgm:cxn modelId="{508EE6F4-527E-40B9-9BDA-7A8BD64FA357}" type="presOf" srcId="{35AB7144-0297-4EA3-8C7B-4A69281F9348}" destId="{C3B9347B-475D-4F58-9054-0C2C0765B2ED}" srcOrd="1" destOrd="0" presId="urn:microsoft.com/office/officeart/2005/8/layout/vProcess5"/>
    <dgm:cxn modelId="{762190AF-78B7-4A11-81A1-498B8D853FB3}" type="presOf" srcId="{AE117620-B951-4C26-AA92-5BDE3412D0CE}" destId="{C86CA35E-EC59-41D0-97A1-4D6C3AF73A0F}" srcOrd="1" destOrd="0" presId="urn:microsoft.com/office/officeart/2005/8/layout/vProcess5"/>
    <dgm:cxn modelId="{697BF5A6-6F6A-47EB-BCBA-97FBE4F04D12}" type="presOf" srcId="{9AAE28BF-8287-4A6A-8752-B1CDB1094CF1}" destId="{76F33D54-44F3-4A34-91E0-0F9B372F74BA}" srcOrd="0" destOrd="0" presId="urn:microsoft.com/office/officeart/2005/8/layout/vProcess5"/>
    <dgm:cxn modelId="{5FC6ED8B-7573-47C0-8686-E2B823CD01CF}" srcId="{6CD1D56B-BAC2-49D8-B6C5-39BD69E369C4}" destId="{AE117620-B951-4C26-AA92-5BDE3412D0CE}" srcOrd="2" destOrd="0" parTransId="{12F8C2DF-E9AB-445A-8408-DD0CDD2E0EB2}" sibTransId="{F8FBC930-E9FD-4F20-9587-53BE40ED9E98}"/>
    <dgm:cxn modelId="{7EAFC9A8-3B16-49D2-AAD6-B21488ACFB8A}" type="presOf" srcId="{41400EF9-0AEA-4BA6-A96E-6E1EF35C2D45}" destId="{5778D14F-B1A7-4116-93F3-1B3411179496}" srcOrd="0" destOrd="0" presId="urn:microsoft.com/office/officeart/2005/8/layout/vProcess5"/>
    <dgm:cxn modelId="{DC0C0CAC-7783-440C-9D71-ED1157005E51}" srcId="{6CD1D56B-BAC2-49D8-B6C5-39BD69E369C4}" destId="{C55D746E-22EA-4DD2-B24A-31FC756C1E23}" srcOrd="1" destOrd="0" parTransId="{63668C7F-915B-4C45-BD8D-7EAC87F171C4}" sibTransId="{41400EF9-0AEA-4BA6-A96E-6E1EF35C2D45}"/>
    <dgm:cxn modelId="{048C2EEC-57BF-4298-A0D5-002098D9DFF7}" type="presOf" srcId="{AE117620-B951-4C26-AA92-5BDE3412D0CE}" destId="{EC3DA3D5-5502-4BF4-BA2A-1B50AED1A567}" srcOrd="0" destOrd="0" presId="urn:microsoft.com/office/officeart/2005/8/layout/vProcess5"/>
    <dgm:cxn modelId="{BB879A5B-B93B-45E2-8727-AAB48C71AADF}" type="presOf" srcId="{6CD1D56B-BAC2-49D8-B6C5-39BD69E369C4}" destId="{BBA35FE3-BC4D-46F1-9083-49A40EF43CBD}" srcOrd="0" destOrd="0" presId="urn:microsoft.com/office/officeart/2005/8/layout/vProcess5"/>
    <dgm:cxn modelId="{95BA497D-3229-4047-AA60-178F66354572}" type="presOf" srcId="{C55D746E-22EA-4DD2-B24A-31FC756C1E23}" destId="{96973464-18D9-4849-ACAA-E4764DAB93A1}" srcOrd="0" destOrd="0" presId="urn:microsoft.com/office/officeart/2005/8/layout/vProcess5"/>
    <dgm:cxn modelId="{EAE8AC3A-9F9A-4DAE-A491-AE0F53FD10BB}" type="presOf" srcId="{C55D746E-22EA-4DD2-B24A-31FC756C1E23}" destId="{D6E2D2D7-5A9A-4298-B2ED-382F2F55F13A}" srcOrd="1" destOrd="0" presId="urn:microsoft.com/office/officeart/2005/8/layout/vProcess5"/>
    <dgm:cxn modelId="{919C5474-0702-429F-A516-E28D401AC1EF}" type="presOf" srcId="{35AB7144-0297-4EA3-8C7B-4A69281F9348}" destId="{22977836-EEA7-4FC1-8C8B-CA36C395A1EC}" srcOrd="0" destOrd="0" presId="urn:microsoft.com/office/officeart/2005/8/layout/vProcess5"/>
    <dgm:cxn modelId="{DC5348B2-9A01-4D5A-9F3A-750F89DE83EE}" type="presOf" srcId="{99AF6A17-0B0F-4F83-BE80-0DF86A9D2159}" destId="{1677B61C-89AF-475C-A1C5-C86E8CB4C6D6}" srcOrd="0" destOrd="0" presId="urn:microsoft.com/office/officeart/2005/8/layout/vProcess5"/>
    <dgm:cxn modelId="{33CE67AB-4B6D-46EB-B2A9-5974C53BF735}" type="presParOf" srcId="{BBA35FE3-BC4D-46F1-9083-49A40EF43CBD}" destId="{26CA4688-DF48-49A0-BD30-16E71702A159}" srcOrd="0" destOrd="0" presId="urn:microsoft.com/office/officeart/2005/8/layout/vProcess5"/>
    <dgm:cxn modelId="{6C5457C3-A927-4B50-890F-31FB6D254107}" type="presParOf" srcId="{BBA35FE3-BC4D-46F1-9083-49A40EF43CBD}" destId="{22977836-EEA7-4FC1-8C8B-CA36C395A1EC}" srcOrd="1" destOrd="0" presId="urn:microsoft.com/office/officeart/2005/8/layout/vProcess5"/>
    <dgm:cxn modelId="{085B3E3E-0E49-4448-A335-D1FA87627B98}" type="presParOf" srcId="{BBA35FE3-BC4D-46F1-9083-49A40EF43CBD}" destId="{96973464-18D9-4849-ACAA-E4764DAB93A1}" srcOrd="2" destOrd="0" presId="urn:microsoft.com/office/officeart/2005/8/layout/vProcess5"/>
    <dgm:cxn modelId="{F7FFF535-633B-4530-9241-64AA88823E73}" type="presParOf" srcId="{BBA35FE3-BC4D-46F1-9083-49A40EF43CBD}" destId="{EC3DA3D5-5502-4BF4-BA2A-1B50AED1A567}" srcOrd="3" destOrd="0" presId="urn:microsoft.com/office/officeart/2005/8/layout/vProcess5"/>
    <dgm:cxn modelId="{951E5C19-BBAF-4B49-9900-B3D27F308E3A}" type="presParOf" srcId="{BBA35FE3-BC4D-46F1-9083-49A40EF43CBD}" destId="{1677B61C-89AF-475C-A1C5-C86E8CB4C6D6}" srcOrd="4" destOrd="0" presId="urn:microsoft.com/office/officeart/2005/8/layout/vProcess5"/>
    <dgm:cxn modelId="{A8183FE0-B4BC-49C3-8CDB-BCA1C763755A}" type="presParOf" srcId="{BBA35FE3-BC4D-46F1-9083-49A40EF43CBD}" destId="{76F33D54-44F3-4A34-91E0-0F9B372F74BA}" srcOrd="5" destOrd="0" presId="urn:microsoft.com/office/officeart/2005/8/layout/vProcess5"/>
    <dgm:cxn modelId="{3742B993-1E83-426C-9221-95387831732F}" type="presParOf" srcId="{BBA35FE3-BC4D-46F1-9083-49A40EF43CBD}" destId="{5778D14F-B1A7-4116-93F3-1B3411179496}" srcOrd="6" destOrd="0" presId="urn:microsoft.com/office/officeart/2005/8/layout/vProcess5"/>
    <dgm:cxn modelId="{425A1AC8-35C1-401F-AB8E-10CAF321CB94}" type="presParOf" srcId="{BBA35FE3-BC4D-46F1-9083-49A40EF43CBD}" destId="{B5B72E2E-42A7-471A-A12C-BE1F8DAD5F02}" srcOrd="7" destOrd="0" presId="urn:microsoft.com/office/officeart/2005/8/layout/vProcess5"/>
    <dgm:cxn modelId="{054CF951-C8FD-4A00-A3C3-76FDACC14DED}" type="presParOf" srcId="{BBA35FE3-BC4D-46F1-9083-49A40EF43CBD}" destId="{C3B9347B-475D-4F58-9054-0C2C0765B2ED}" srcOrd="8" destOrd="0" presId="urn:microsoft.com/office/officeart/2005/8/layout/vProcess5"/>
    <dgm:cxn modelId="{26DEB95D-8262-40F6-9987-F074A044DE04}" type="presParOf" srcId="{BBA35FE3-BC4D-46F1-9083-49A40EF43CBD}" destId="{D6E2D2D7-5A9A-4298-B2ED-382F2F55F13A}" srcOrd="9" destOrd="0" presId="urn:microsoft.com/office/officeart/2005/8/layout/vProcess5"/>
    <dgm:cxn modelId="{C0754BDB-745A-4E9B-A4A1-DF1ED7C56B8C}" type="presParOf" srcId="{BBA35FE3-BC4D-46F1-9083-49A40EF43CBD}" destId="{C86CA35E-EC59-41D0-97A1-4D6C3AF73A0F}" srcOrd="10" destOrd="0" presId="urn:microsoft.com/office/officeart/2005/8/layout/vProcess5"/>
    <dgm:cxn modelId="{15B2C5C0-C8B3-4515-8B04-5B667FA7C650}" type="presParOf" srcId="{BBA35FE3-BC4D-46F1-9083-49A40EF43CBD}" destId="{05F3A959-6C4E-43E7-81DC-CB30F401AA36}"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D06E827-981B-49A7-B165-6F7F12BC6B3C}" type="doc">
      <dgm:prSet loTypeId="urn:microsoft.com/office/officeart/2005/8/layout/radial4" loCatId="relationship" qsTypeId="urn:microsoft.com/office/officeart/2005/8/quickstyle/3d3" qsCatId="3D" csTypeId="urn:microsoft.com/office/officeart/2005/8/colors/colorful3" csCatId="colorful" phldr="1"/>
      <dgm:spPr/>
      <dgm:t>
        <a:bodyPr/>
        <a:lstStyle/>
        <a:p>
          <a:endParaRPr lang="it-IT"/>
        </a:p>
      </dgm:t>
    </dgm:pt>
    <dgm:pt modelId="{535FE7DB-002C-4331-9833-9712217215B5}">
      <dgm:prSet phldrT="[Testo]"/>
      <dgm:spPr/>
      <dgm:t>
        <a:bodyPr/>
        <a:lstStyle/>
        <a:p>
          <a:r>
            <a:rPr lang="it-IT" dirty="0" smtClean="0"/>
            <a:t>Io</a:t>
          </a:r>
          <a:endParaRPr lang="it-IT" dirty="0"/>
        </a:p>
      </dgm:t>
    </dgm:pt>
    <dgm:pt modelId="{0FD0658E-F99D-4130-824D-1CD49E6BEC2E}" type="parTrans" cxnId="{036A2904-E854-49C2-8A3C-A472EEECA168}">
      <dgm:prSet/>
      <dgm:spPr/>
      <dgm:t>
        <a:bodyPr/>
        <a:lstStyle/>
        <a:p>
          <a:endParaRPr lang="it-IT"/>
        </a:p>
      </dgm:t>
    </dgm:pt>
    <dgm:pt modelId="{26C28FA5-EE05-4824-868A-D873F402F16D}" type="sibTrans" cxnId="{036A2904-E854-49C2-8A3C-A472EEECA168}">
      <dgm:prSet/>
      <dgm:spPr/>
      <dgm:t>
        <a:bodyPr/>
        <a:lstStyle/>
        <a:p>
          <a:endParaRPr lang="it-IT"/>
        </a:p>
      </dgm:t>
    </dgm:pt>
    <dgm:pt modelId="{84F2C4F3-9918-4238-B620-92E4AFA5AA9E}">
      <dgm:prSet phldrT="[Testo]"/>
      <dgm:spPr/>
      <dgm:t>
        <a:bodyPr/>
        <a:lstStyle/>
        <a:p>
          <a:r>
            <a:rPr lang="it-IT" dirty="0" err="1" smtClean="0"/>
            <a:t>Es</a:t>
          </a:r>
          <a:endParaRPr lang="it-IT" dirty="0"/>
        </a:p>
      </dgm:t>
    </dgm:pt>
    <dgm:pt modelId="{8A67CB43-ECB6-4A8F-BB60-23C365E2AF70}" type="parTrans" cxnId="{B207D8D0-377B-4BFD-A29E-55FE8F256D56}">
      <dgm:prSet/>
      <dgm:spPr/>
      <dgm:t>
        <a:bodyPr/>
        <a:lstStyle/>
        <a:p>
          <a:endParaRPr lang="it-IT"/>
        </a:p>
      </dgm:t>
    </dgm:pt>
    <dgm:pt modelId="{EF0F13D5-24B5-45E5-9C1D-7D474321F2F3}" type="sibTrans" cxnId="{B207D8D0-377B-4BFD-A29E-55FE8F256D56}">
      <dgm:prSet/>
      <dgm:spPr/>
      <dgm:t>
        <a:bodyPr/>
        <a:lstStyle/>
        <a:p>
          <a:endParaRPr lang="it-IT"/>
        </a:p>
      </dgm:t>
    </dgm:pt>
    <dgm:pt modelId="{DDEB6D4A-9BBA-471B-B8D2-5ABDFF041F33}">
      <dgm:prSet phldrT="[Testo]"/>
      <dgm:spPr/>
      <dgm:t>
        <a:bodyPr/>
        <a:lstStyle/>
        <a:p>
          <a:r>
            <a:rPr lang="it-IT" dirty="0" smtClean="0"/>
            <a:t>Super-Io</a:t>
          </a:r>
          <a:endParaRPr lang="it-IT" dirty="0"/>
        </a:p>
      </dgm:t>
    </dgm:pt>
    <dgm:pt modelId="{19FD4EC6-DCB7-4660-A789-E8C71BC05808}" type="parTrans" cxnId="{3B3DBC65-0601-4D53-901A-63412E106C39}">
      <dgm:prSet/>
      <dgm:spPr/>
      <dgm:t>
        <a:bodyPr/>
        <a:lstStyle/>
        <a:p>
          <a:endParaRPr lang="it-IT"/>
        </a:p>
      </dgm:t>
    </dgm:pt>
    <dgm:pt modelId="{EA7B983D-833C-4A57-97EB-5BB72AD19213}" type="sibTrans" cxnId="{3B3DBC65-0601-4D53-901A-63412E106C39}">
      <dgm:prSet/>
      <dgm:spPr/>
      <dgm:t>
        <a:bodyPr/>
        <a:lstStyle/>
        <a:p>
          <a:endParaRPr lang="it-IT"/>
        </a:p>
      </dgm:t>
    </dgm:pt>
    <dgm:pt modelId="{C87F92A7-C17B-4272-8605-DA7D18A39E9C}" type="pres">
      <dgm:prSet presAssocID="{BD06E827-981B-49A7-B165-6F7F12BC6B3C}" presName="cycle" presStyleCnt="0">
        <dgm:presLayoutVars>
          <dgm:chMax val="1"/>
          <dgm:dir/>
          <dgm:animLvl val="ctr"/>
          <dgm:resizeHandles val="exact"/>
        </dgm:presLayoutVars>
      </dgm:prSet>
      <dgm:spPr/>
      <dgm:t>
        <a:bodyPr/>
        <a:lstStyle/>
        <a:p>
          <a:endParaRPr lang="it-IT"/>
        </a:p>
      </dgm:t>
    </dgm:pt>
    <dgm:pt modelId="{BC16FA4A-6674-407A-882C-961AD4F91E0E}" type="pres">
      <dgm:prSet presAssocID="{535FE7DB-002C-4331-9833-9712217215B5}" presName="centerShape" presStyleLbl="node0" presStyleIdx="0" presStyleCnt="1"/>
      <dgm:spPr/>
      <dgm:t>
        <a:bodyPr/>
        <a:lstStyle/>
        <a:p>
          <a:endParaRPr lang="it-IT"/>
        </a:p>
      </dgm:t>
    </dgm:pt>
    <dgm:pt modelId="{CCAFDCC2-771D-4AF7-892F-1E349279CE2C}" type="pres">
      <dgm:prSet presAssocID="{8A67CB43-ECB6-4A8F-BB60-23C365E2AF70}" presName="parTrans" presStyleLbl="bgSibTrans2D1" presStyleIdx="0" presStyleCnt="2"/>
      <dgm:spPr/>
      <dgm:t>
        <a:bodyPr/>
        <a:lstStyle/>
        <a:p>
          <a:endParaRPr lang="it-IT"/>
        </a:p>
      </dgm:t>
    </dgm:pt>
    <dgm:pt modelId="{E8D2B05F-FAEC-409E-AADB-21DB49FC419F}" type="pres">
      <dgm:prSet presAssocID="{84F2C4F3-9918-4238-B620-92E4AFA5AA9E}" presName="node" presStyleLbl="node1" presStyleIdx="0" presStyleCnt="2">
        <dgm:presLayoutVars>
          <dgm:bulletEnabled val="1"/>
        </dgm:presLayoutVars>
      </dgm:prSet>
      <dgm:spPr/>
      <dgm:t>
        <a:bodyPr/>
        <a:lstStyle/>
        <a:p>
          <a:endParaRPr lang="it-IT"/>
        </a:p>
      </dgm:t>
    </dgm:pt>
    <dgm:pt modelId="{9A2E2713-A319-4D5B-972C-0019075D71FC}" type="pres">
      <dgm:prSet presAssocID="{19FD4EC6-DCB7-4660-A789-E8C71BC05808}" presName="parTrans" presStyleLbl="bgSibTrans2D1" presStyleIdx="1" presStyleCnt="2"/>
      <dgm:spPr/>
      <dgm:t>
        <a:bodyPr/>
        <a:lstStyle/>
        <a:p>
          <a:endParaRPr lang="it-IT"/>
        </a:p>
      </dgm:t>
    </dgm:pt>
    <dgm:pt modelId="{EA194ABF-D0A2-48F1-917B-4F9503C10C69}" type="pres">
      <dgm:prSet presAssocID="{DDEB6D4A-9BBA-471B-B8D2-5ABDFF041F33}" presName="node" presStyleLbl="node1" presStyleIdx="1" presStyleCnt="2">
        <dgm:presLayoutVars>
          <dgm:bulletEnabled val="1"/>
        </dgm:presLayoutVars>
      </dgm:prSet>
      <dgm:spPr/>
      <dgm:t>
        <a:bodyPr/>
        <a:lstStyle/>
        <a:p>
          <a:endParaRPr lang="it-IT"/>
        </a:p>
      </dgm:t>
    </dgm:pt>
  </dgm:ptLst>
  <dgm:cxnLst>
    <dgm:cxn modelId="{861ABDEB-76BF-44BE-A3AC-7D64001157A9}" type="presOf" srcId="{8A67CB43-ECB6-4A8F-BB60-23C365E2AF70}" destId="{CCAFDCC2-771D-4AF7-892F-1E349279CE2C}" srcOrd="0" destOrd="0" presId="urn:microsoft.com/office/officeart/2005/8/layout/radial4"/>
    <dgm:cxn modelId="{3B3DBC65-0601-4D53-901A-63412E106C39}" srcId="{535FE7DB-002C-4331-9833-9712217215B5}" destId="{DDEB6D4A-9BBA-471B-B8D2-5ABDFF041F33}" srcOrd="1" destOrd="0" parTransId="{19FD4EC6-DCB7-4660-A789-E8C71BC05808}" sibTransId="{EA7B983D-833C-4A57-97EB-5BB72AD19213}"/>
    <dgm:cxn modelId="{B207D8D0-377B-4BFD-A29E-55FE8F256D56}" srcId="{535FE7DB-002C-4331-9833-9712217215B5}" destId="{84F2C4F3-9918-4238-B620-92E4AFA5AA9E}" srcOrd="0" destOrd="0" parTransId="{8A67CB43-ECB6-4A8F-BB60-23C365E2AF70}" sibTransId="{EF0F13D5-24B5-45E5-9C1D-7D474321F2F3}"/>
    <dgm:cxn modelId="{1228AFB3-DD5E-4371-8C97-17F50D4F0775}" type="presOf" srcId="{19FD4EC6-DCB7-4660-A789-E8C71BC05808}" destId="{9A2E2713-A319-4D5B-972C-0019075D71FC}" srcOrd="0" destOrd="0" presId="urn:microsoft.com/office/officeart/2005/8/layout/radial4"/>
    <dgm:cxn modelId="{036A2904-E854-49C2-8A3C-A472EEECA168}" srcId="{BD06E827-981B-49A7-B165-6F7F12BC6B3C}" destId="{535FE7DB-002C-4331-9833-9712217215B5}" srcOrd="0" destOrd="0" parTransId="{0FD0658E-F99D-4130-824D-1CD49E6BEC2E}" sibTransId="{26C28FA5-EE05-4824-868A-D873F402F16D}"/>
    <dgm:cxn modelId="{D54F38E8-D16B-4136-A714-9A98236062E0}" type="presOf" srcId="{BD06E827-981B-49A7-B165-6F7F12BC6B3C}" destId="{C87F92A7-C17B-4272-8605-DA7D18A39E9C}" srcOrd="0" destOrd="0" presId="urn:microsoft.com/office/officeart/2005/8/layout/radial4"/>
    <dgm:cxn modelId="{B963D1EA-46CC-4250-90BE-9B0BF19DCE9D}" type="presOf" srcId="{DDEB6D4A-9BBA-471B-B8D2-5ABDFF041F33}" destId="{EA194ABF-D0A2-48F1-917B-4F9503C10C69}" srcOrd="0" destOrd="0" presId="urn:microsoft.com/office/officeart/2005/8/layout/radial4"/>
    <dgm:cxn modelId="{C45A9EDA-8440-4E8E-8DC5-7FF33ACB5FD2}" type="presOf" srcId="{84F2C4F3-9918-4238-B620-92E4AFA5AA9E}" destId="{E8D2B05F-FAEC-409E-AADB-21DB49FC419F}" srcOrd="0" destOrd="0" presId="urn:microsoft.com/office/officeart/2005/8/layout/radial4"/>
    <dgm:cxn modelId="{1D838FC9-C9F7-4848-97C3-D40AD68ECF57}" type="presOf" srcId="{535FE7DB-002C-4331-9833-9712217215B5}" destId="{BC16FA4A-6674-407A-882C-961AD4F91E0E}" srcOrd="0" destOrd="0" presId="urn:microsoft.com/office/officeart/2005/8/layout/radial4"/>
    <dgm:cxn modelId="{099744B5-2293-4243-9963-1F40E9D1A646}" type="presParOf" srcId="{C87F92A7-C17B-4272-8605-DA7D18A39E9C}" destId="{BC16FA4A-6674-407A-882C-961AD4F91E0E}" srcOrd="0" destOrd="0" presId="urn:microsoft.com/office/officeart/2005/8/layout/radial4"/>
    <dgm:cxn modelId="{9CE51499-07F5-4116-92E8-5754E550EF31}" type="presParOf" srcId="{C87F92A7-C17B-4272-8605-DA7D18A39E9C}" destId="{CCAFDCC2-771D-4AF7-892F-1E349279CE2C}" srcOrd="1" destOrd="0" presId="urn:microsoft.com/office/officeart/2005/8/layout/radial4"/>
    <dgm:cxn modelId="{03BE40DA-F71A-44C3-954F-DDE753985714}" type="presParOf" srcId="{C87F92A7-C17B-4272-8605-DA7D18A39E9C}" destId="{E8D2B05F-FAEC-409E-AADB-21DB49FC419F}" srcOrd="2" destOrd="0" presId="urn:microsoft.com/office/officeart/2005/8/layout/radial4"/>
    <dgm:cxn modelId="{849F3708-3159-416C-82F0-675F06D3561C}" type="presParOf" srcId="{C87F92A7-C17B-4272-8605-DA7D18A39E9C}" destId="{9A2E2713-A319-4D5B-972C-0019075D71FC}" srcOrd="3" destOrd="0" presId="urn:microsoft.com/office/officeart/2005/8/layout/radial4"/>
    <dgm:cxn modelId="{94F5432D-069A-46E0-B984-78A0D3079170}" type="presParOf" srcId="{C87F92A7-C17B-4272-8605-DA7D18A39E9C}" destId="{EA194ABF-D0A2-48F1-917B-4F9503C10C69}" srcOrd="4"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CD1D56B-BAC2-49D8-B6C5-39BD69E369C4}" type="doc">
      <dgm:prSet loTypeId="urn:microsoft.com/office/officeart/2005/8/layout/vProcess5" loCatId="process" qsTypeId="urn:microsoft.com/office/officeart/2005/8/quickstyle/3d3" qsCatId="3D" csTypeId="urn:microsoft.com/office/officeart/2005/8/colors/colorful1#2" csCatId="colorful" phldr="1"/>
      <dgm:spPr/>
      <dgm:t>
        <a:bodyPr/>
        <a:lstStyle/>
        <a:p>
          <a:endParaRPr lang="it-IT"/>
        </a:p>
      </dgm:t>
    </dgm:pt>
    <dgm:pt modelId="{35AB7144-0297-4EA3-8C7B-4A69281F9348}">
      <dgm:prSet phldrT="[Testo]">
        <dgm:style>
          <a:lnRef idx="1">
            <a:schemeClr val="accent1"/>
          </a:lnRef>
          <a:fillRef idx="3">
            <a:schemeClr val="accent1"/>
          </a:fillRef>
          <a:effectRef idx="2">
            <a:schemeClr val="accent1"/>
          </a:effectRef>
          <a:fontRef idx="minor">
            <a:schemeClr val="lt1"/>
          </a:fontRef>
        </dgm:style>
      </dgm:prSet>
      <dgm:spPr/>
      <dgm:t>
        <a:bodyPr/>
        <a:lstStyle/>
        <a:p>
          <a:r>
            <a:rPr lang="it-IT" dirty="0" smtClean="0">
              <a:latin typeface="Photina Casual Black" pitchFamily="18" charset="0"/>
            </a:rPr>
            <a:t>Acquisizione</a:t>
          </a:r>
          <a:endParaRPr lang="it-IT" dirty="0">
            <a:latin typeface="Photina Casual Black" pitchFamily="18" charset="0"/>
          </a:endParaRPr>
        </a:p>
      </dgm:t>
    </dgm:pt>
    <dgm:pt modelId="{6019235C-EFEE-4450-A7B7-4E4C1BC1779A}" type="parTrans" cxnId="{0CF34D97-7297-4AD6-AEF1-542B99C0B7FC}">
      <dgm:prSet/>
      <dgm:spPr/>
      <dgm:t>
        <a:bodyPr/>
        <a:lstStyle/>
        <a:p>
          <a:endParaRPr lang="it-IT"/>
        </a:p>
      </dgm:t>
    </dgm:pt>
    <dgm:pt modelId="{9AAE28BF-8287-4A6A-8752-B1CDB1094CF1}" type="sibTrans" cxnId="{0CF34D97-7297-4AD6-AEF1-542B99C0B7FC}">
      <dgm:prSet/>
      <dgm:spPr/>
      <dgm:t>
        <a:bodyPr/>
        <a:lstStyle/>
        <a:p>
          <a:endParaRPr lang="it-IT"/>
        </a:p>
      </dgm:t>
    </dgm:pt>
    <dgm:pt modelId="{AE117620-B951-4C26-AA92-5BDE3412D0CE}">
      <dgm:prSet phldrT="[Testo]">
        <dgm:style>
          <a:lnRef idx="1">
            <a:schemeClr val="accent3"/>
          </a:lnRef>
          <a:fillRef idx="3">
            <a:schemeClr val="accent3"/>
          </a:fillRef>
          <a:effectRef idx="2">
            <a:schemeClr val="accent3"/>
          </a:effectRef>
          <a:fontRef idx="minor">
            <a:schemeClr val="lt1"/>
          </a:fontRef>
        </dgm:style>
      </dgm:prSet>
      <dgm:spPr/>
      <dgm:t>
        <a:bodyPr/>
        <a:lstStyle/>
        <a:p>
          <a:r>
            <a:rPr lang="it-IT" dirty="0" smtClean="0">
              <a:latin typeface="Photina Casual Black" pitchFamily="18" charset="0"/>
            </a:rPr>
            <a:t>Rievocazione</a:t>
          </a:r>
          <a:endParaRPr lang="it-IT" dirty="0">
            <a:latin typeface="Photina Casual Black" pitchFamily="18" charset="0"/>
          </a:endParaRPr>
        </a:p>
      </dgm:t>
    </dgm:pt>
    <dgm:pt modelId="{12F8C2DF-E9AB-445A-8408-DD0CDD2E0EB2}" type="parTrans" cxnId="{5FC6ED8B-7573-47C0-8686-E2B823CD01CF}">
      <dgm:prSet/>
      <dgm:spPr/>
      <dgm:t>
        <a:bodyPr/>
        <a:lstStyle/>
        <a:p>
          <a:endParaRPr lang="it-IT"/>
        </a:p>
      </dgm:t>
    </dgm:pt>
    <dgm:pt modelId="{F8FBC930-E9FD-4F20-9587-53BE40ED9E98}" type="sibTrans" cxnId="{5FC6ED8B-7573-47C0-8686-E2B823CD01CF}">
      <dgm:prSet/>
      <dgm:spPr/>
      <dgm:t>
        <a:bodyPr/>
        <a:lstStyle/>
        <a:p>
          <a:endParaRPr lang="it-IT"/>
        </a:p>
      </dgm:t>
    </dgm:pt>
    <dgm:pt modelId="{C55D746E-22EA-4DD2-B24A-31FC756C1E23}">
      <dgm:prSet phldrT="[Testo]">
        <dgm:style>
          <a:lnRef idx="1">
            <a:schemeClr val="accent5"/>
          </a:lnRef>
          <a:fillRef idx="3">
            <a:schemeClr val="accent5"/>
          </a:fillRef>
          <a:effectRef idx="2">
            <a:schemeClr val="accent5"/>
          </a:effectRef>
          <a:fontRef idx="minor">
            <a:schemeClr val="lt1"/>
          </a:fontRef>
        </dgm:style>
      </dgm:prSet>
      <dgm:spPr/>
      <dgm:t>
        <a:bodyPr/>
        <a:lstStyle/>
        <a:p>
          <a:r>
            <a:rPr lang="it-IT" dirty="0" smtClean="0">
              <a:latin typeface="Photina Casual Black" pitchFamily="18" charset="0"/>
            </a:rPr>
            <a:t>Fissazione</a:t>
          </a:r>
        </a:p>
      </dgm:t>
    </dgm:pt>
    <dgm:pt modelId="{41400EF9-0AEA-4BA6-A96E-6E1EF35C2D45}" type="sibTrans" cxnId="{DC0C0CAC-7783-440C-9D71-ED1157005E51}">
      <dgm:prSet/>
      <dgm:spPr/>
      <dgm:t>
        <a:bodyPr/>
        <a:lstStyle/>
        <a:p>
          <a:endParaRPr lang="it-IT"/>
        </a:p>
      </dgm:t>
    </dgm:pt>
    <dgm:pt modelId="{63668C7F-915B-4C45-BD8D-7EAC87F171C4}" type="parTrans" cxnId="{DC0C0CAC-7783-440C-9D71-ED1157005E51}">
      <dgm:prSet/>
      <dgm:spPr/>
      <dgm:t>
        <a:bodyPr/>
        <a:lstStyle/>
        <a:p>
          <a:endParaRPr lang="it-IT"/>
        </a:p>
      </dgm:t>
    </dgm:pt>
    <dgm:pt modelId="{99AF6A17-0B0F-4F83-BE80-0DF86A9D2159}">
      <dgm:prSet>
        <dgm:style>
          <a:lnRef idx="1">
            <a:schemeClr val="accent4"/>
          </a:lnRef>
          <a:fillRef idx="3">
            <a:schemeClr val="accent4"/>
          </a:fillRef>
          <a:effectRef idx="2">
            <a:schemeClr val="accent4"/>
          </a:effectRef>
          <a:fontRef idx="minor">
            <a:schemeClr val="lt1"/>
          </a:fontRef>
        </dgm:style>
      </dgm:prSet>
      <dgm:spPr/>
      <dgm:t>
        <a:bodyPr/>
        <a:lstStyle/>
        <a:p>
          <a:r>
            <a:rPr lang="it-IT" dirty="0" err="1" smtClean="0">
              <a:latin typeface="Photina Casual Black" pitchFamily="18" charset="0"/>
            </a:rPr>
            <a:t>Riapprendimento</a:t>
          </a:r>
          <a:endParaRPr lang="it-IT" dirty="0">
            <a:latin typeface="Photina Casual Black" pitchFamily="18" charset="0"/>
          </a:endParaRPr>
        </a:p>
      </dgm:t>
    </dgm:pt>
    <dgm:pt modelId="{294F4C1A-4101-48B4-BF37-8DBAC6D42D07}" type="parTrans" cxnId="{D3D7507E-8C9D-4A19-AF1E-5D8080ECE60F}">
      <dgm:prSet/>
      <dgm:spPr/>
      <dgm:t>
        <a:bodyPr/>
        <a:lstStyle/>
        <a:p>
          <a:endParaRPr lang="it-IT"/>
        </a:p>
      </dgm:t>
    </dgm:pt>
    <dgm:pt modelId="{1D5C3D1D-3172-4267-BFAC-7AB852AE18AB}" type="sibTrans" cxnId="{D3D7507E-8C9D-4A19-AF1E-5D8080ECE60F}">
      <dgm:prSet/>
      <dgm:spPr/>
      <dgm:t>
        <a:bodyPr/>
        <a:lstStyle/>
        <a:p>
          <a:endParaRPr lang="it-IT"/>
        </a:p>
      </dgm:t>
    </dgm:pt>
    <dgm:pt modelId="{BBA35FE3-BC4D-46F1-9083-49A40EF43CBD}" type="pres">
      <dgm:prSet presAssocID="{6CD1D56B-BAC2-49D8-B6C5-39BD69E369C4}" presName="outerComposite" presStyleCnt="0">
        <dgm:presLayoutVars>
          <dgm:chMax val="5"/>
          <dgm:dir/>
          <dgm:resizeHandles val="exact"/>
        </dgm:presLayoutVars>
      </dgm:prSet>
      <dgm:spPr/>
      <dgm:t>
        <a:bodyPr/>
        <a:lstStyle/>
        <a:p>
          <a:endParaRPr lang="it-IT"/>
        </a:p>
      </dgm:t>
    </dgm:pt>
    <dgm:pt modelId="{26CA4688-DF48-49A0-BD30-16E71702A159}" type="pres">
      <dgm:prSet presAssocID="{6CD1D56B-BAC2-49D8-B6C5-39BD69E369C4}" presName="dummyMaxCanvas" presStyleCnt="0">
        <dgm:presLayoutVars/>
      </dgm:prSet>
      <dgm:spPr/>
    </dgm:pt>
    <dgm:pt modelId="{22977836-EEA7-4FC1-8C8B-CA36C395A1EC}" type="pres">
      <dgm:prSet presAssocID="{6CD1D56B-BAC2-49D8-B6C5-39BD69E369C4}" presName="FourNodes_1" presStyleLbl="node1" presStyleIdx="0" presStyleCnt="4">
        <dgm:presLayoutVars>
          <dgm:bulletEnabled val="1"/>
        </dgm:presLayoutVars>
      </dgm:prSet>
      <dgm:spPr/>
      <dgm:t>
        <a:bodyPr/>
        <a:lstStyle/>
        <a:p>
          <a:endParaRPr lang="it-IT"/>
        </a:p>
      </dgm:t>
    </dgm:pt>
    <dgm:pt modelId="{96973464-18D9-4849-ACAA-E4764DAB93A1}" type="pres">
      <dgm:prSet presAssocID="{6CD1D56B-BAC2-49D8-B6C5-39BD69E369C4}" presName="FourNodes_2" presStyleLbl="node1" presStyleIdx="1" presStyleCnt="4">
        <dgm:presLayoutVars>
          <dgm:bulletEnabled val="1"/>
        </dgm:presLayoutVars>
      </dgm:prSet>
      <dgm:spPr/>
      <dgm:t>
        <a:bodyPr/>
        <a:lstStyle/>
        <a:p>
          <a:endParaRPr lang="it-IT"/>
        </a:p>
      </dgm:t>
    </dgm:pt>
    <dgm:pt modelId="{EC3DA3D5-5502-4BF4-BA2A-1B50AED1A567}" type="pres">
      <dgm:prSet presAssocID="{6CD1D56B-BAC2-49D8-B6C5-39BD69E369C4}" presName="FourNodes_3" presStyleLbl="node1" presStyleIdx="2" presStyleCnt="4">
        <dgm:presLayoutVars>
          <dgm:bulletEnabled val="1"/>
        </dgm:presLayoutVars>
      </dgm:prSet>
      <dgm:spPr/>
      <dgm:t>
        <a:bodyPr/>
        <a:lstStyle/>
        <a:p>
          <a:endParaRPr lang="it-IT"/>
        </a:p>
      </dgm:t>
    </dgm:pt>
    <dgm:pt modelId="{1677B61C-89AF-475C-A1C5-C86E8CB4C6D6}" type="pres">
      <dgm:prSet presAssocID="{6CD1D56B-BAC2-49D8-B6C5-39BD69E369C4}" presName="FourNodes_4" presStyleLbl="node1" presStyleIdx="3" presStyleCnt="4">
        <dgm:presLayoutVars>
          <dgm:bulletEnabled val="1"/>
        </dgm:presLayoutVars>
      </dgm:prSet>
      <dgm:spPr/>
      <dgm:t>
        <a:bodyPr/>
        <a:lstStyle/>
        <a:p>
          <a:endParaRPr lang="it-IT"/>
        </a:p>
      </dgm:t>
    </dgm:pt>
    <dgm:pt modelId="{76F33D54-44F3-4A34-91E0-0F9B372F74BA}" type="pres">
      <dgm:prSet presAssocID="{6CD1D56B-BAC2-49D8-B6C5-39BD69E369C4}" presName="FourConn_1-2" presStyleLbl="fgAccFollowNode1" presStyleIdx="0" presStyleCnt="3">
        <dgm:presLayoutVars>
          <dgm:bulletEnabled val="1"/>
        </dgm:presLayoutVars>
      </dgm:prSet>
      <dgm:spPr/>
      <dgm:t>
        <a:bodyPr/>
        <a:lstStyle/>
        <a:p>
          <a:endParaRPr lang="it-IT"/>
        </a:p>
      </dgm:t>
    </dgm:pt>
    <dgm:pt modelId="{5778D14F-B1A7-4116-93F3-1B3411179496}" type="pres">
      <dgm:prSet presAssocID="{6CD1D56B-BAC2-49D8-B6C5-39BD69E369C4}" presName="FourConn_2-3" presStyleLbl="fgAccFollowNode1" presStyleIdx="1" presStyleCnt="3">
        <dgm:presLayoutVars>
          <dgm:bulletEnabled val="1"/>
        </dgm:presLayoutVars>
      </dgm:prSet>
      <dgm:spPr/>
      <dgm:t>
        <a:bodyPr/>
        <a:lstStyle/>
        <a:p>
          <a:endParaRPr lang="it-IT"/>
        </a:p>
      </dgm:t>
    </dgm:pt>
    <dgm:pt modelId="{B5B72E2E-42A7-471A-A12C-BE1F8DAD5F02}" type="pres">
      <dgm:prSet presAssocID="{6CD1D56B-BAC2-49D8-B6C5-39BD69E369C4}" presName="FourConn_3-4" presStyleLbl="fgAccFollowNode1" presStyleIdx="2" presStyleCnt="3" custAng="10800000">
        <dgm:presLayoutVars>
          <dgm:bulletEnabled val="1"/>
        </dgm:presLayoutVars>
      </dgm:prSet>
      <dgm:spPr/>
      <dgm:t>
        <a:bodyPr/>
        <a:lstStyle/>
        <a:p>
          <a:endParaRPr lang="it-IT"/>
        </a:p>
      </dgm:t>
    </dgm:pt>
    <dgm:pt modelId="{C3B9347B-475D-4F58-9054-0C2C0765B2ED}" type="pres">
      <dgm:prSet presAssocID="{6CD1D56B-BAC2-49D8-B6C5-39BD69E369C4}" presName="FourNodes_1_text" presStyleLbl="node1" presStyleIdx="3" presStyleCnt="4">
        <dgm:presLayoutVars>
          <dgm:bulletEnabled val="1"/>
        </dgm:presLayoutVars>
      </dgm:prSet>
      <dgm:spPr/>
      <dgm:t>
        <a:bodyPr/>
        <a:lstStyle/>
        <a:p>
          <a:endParaRPr lang="it-IT"/>
        </a:p>
      </dgm:t>
    </dgm:pt>
    <dgm:pt modelId="{D6E2D2D7-5A9A-4298-B2ED-382F2F55F13A}" type="pres">
      <dgm:prSet presAssocID="{6CD1D56B-BAC2-49D8-B6C5-39BD69E369C4}" presName="FourNodes_2_text" presStyleLbl="node1" presStyleIdx="3" presStyleCnt="4">
        <dgm:presLayoutVars>
          <dgm:bulletEnabled val="1"/>
        </dgm:presLayoutVars>
      </dgm:prSet>
      <dgm:spPr/>
      <dgm:t>
        <a:bodyPr/>
        <a:lstStyle/>
        <a:p>
          <a:endParaRPr lang="it-IT"/>
        </a:p>
      </dgm:t>
    </dgm:pt>
    <dgm:pt modelId="{C86CA35E-EC59-41D0-97A1-4D6C3AF73A0F}" type="pres">
      <dgm:prSet presAssocID="{6CD1D56B-BAC2-49D8-B6C5-39BD69E369C4}" presName="FourNodes_3_text" presStyleLbl="node1" presStyleIdx="3" presStyleCnt="4">
        <dgm:presLayoutVars>
          <dgm:bulletEnabled val="1"/>
        </dgm:presLayoutVars>
      </dgm:prSet>
      <dgm:spPr/>
      <dgm:t>
        <a:bodyPr/>
        <a:lstStyle/>
        <a:p>
          <a:endParaRPr lang="it-IT"/>
        </a:p>
      </dgm:t>
    </dgm:pt>
    <dgm:pt modelId="{05F3A959-6C4E-43E7-81DC-CB30F401AA36}" type="pres">
      <dgm:prSet presAssocID="{6CD1D56B-BAC2-49D8-B6C5-39BD69E369C4}" presName="FourNodes_4_text" presStyleLbl="node1" presStyleIdx="3" presStyleCnt="4">
        <dgm:presLayoutVars>
          <dgm:bulletEnabled val="1"/>
        </dgm:presLayoutVars>
      </dgm:prSet>
      <dgm:spPr/>
      <dgm:t>
        <a:bodyPr/>
        <a:lstStyle/>
        <a:p>
          <a:endParaRPr lang="it-IT"/>
        </a:p>
      </dgm:t>
    </dgm:pt>
  </dgm:ptLst>
  <dgm:cxnLst>
    <dgm:cxn modelId="{2797B054-98A3-4519-A19D-569C26A7AE65}" type="presOf" srcId="{AE117620-B951-4C26-AA92-5BDE3412D0CE}" destId="{EC3DA3D5-5502-4BF4-BA2A-1B50AED1A567}" srcOrd="0" destOrd="0" presId="urn:microsoft.com/office/officeart/2005/8/layout/vProcess5"/>
    <dgm:cxn modelId="{7A1DB1CC-40BC-47B1-9D9C-5BB0FD1AEE1F}" type="presOf" srcId="{41400EF9-0AEA-4BA6-A96E-6E1EF35C2D45}" destId="{5778D14F-B1A7-4116-93F3-1B3411179496}" srcOrd="0" destOrd="0" presId="urn:microsoft.com/office/officeart/2005/8/layout/vProcess5"/>
    <dgm:cxn modelId="{0CF34D97-7297-4AD6-AEF1-542B99C0B7FC}" srcId="{6CD1D56B-BAC2-49D8-B6C5-39BD69E369C4}" destId="{35AB7144-0297-4EA3-8C7B-4A69281F9348}" srcOrd="0" destOrd="0" parTransId="{6019235C-EFEE-4450-A7B7-4E4C1BC1779A}" sibTransId="{9AAE28BF-8287-4A6A-8752-B1CDB1094CF1}"/>
    <dgm:cxn modelId="{D3D7507E-8C9D-4A19-AF1E-5D8080ECE60F}" srcId="{6CD1D56B-BAC2-49D8-B6C5-39BD69E369C4}" destId="{99AF6A17-0B0F-4F83-BE80-0DF86A9D2159}" srcOrd="3" destOrd="0" parTransId="{294F4C1A-4101-48B4-BF37-8DBAC6D42D07}" sibTransId="{1D5C3D1D-3172-4267-BFAC-7AB852AE18AB}"/>
    <dgm:cxn modelId="{6E6E3C0D-263B-4E69-9FAF-34823B50D7EC}" type="presOf" srcId="{6CD1D56B-BAC2-49D8-B6C5-39BD69E369C4}" destId="{BBA35FE3-BC4D-46F1-9083-49A40EF43CBD}" srcOrd="0" destOrd="0" presId="urn:microsoft.com/office/officeart/2005/8/layout/vProcess5"/>
    <dgm:cxn modelId="{E12ACE98-785F-42DA-9F93-785326B108D4}" type="presOf" srcId="{9AAE28BF-8287-4A6A-8752-B1CDB1094CF1}" destId="{76F33D54-44F3-4A34-91E0-0F9B372F74BA}" srcOrd="0" destOrd="0" presId="urn:microsoft.com/office/officeart/2005/8/layout/vProcess5"/>
    <dgm:cxn modelId="{5FC6ED8B-7573-47C0-8686-E2B823CD01CF}" srcId="{6CD1D56B-BAC2-49D8-B6C5-39BD69E369C4}" destId="{AE117620-B951-4C26-AA92-5BDE3412D0CE}" srcOrd="2" destOrd="0" parTransId="{12F8C2DF-E9AB-445A-8408-DD0CDD2E0EB2}" sibTransId="{F8FBC930-E9FD-4F20-9587-53BE40ED9E98}"/>
    <dgm:cxn modelId="{1302C677-08BA-4B98-A02C-E3278D327D11}" type="presOf" srcId="{99AF6A17-0B0F-4F83-BE80-0DF86A9D2159}" destId="{05F3A959-6C4E-43E7-81DC-CB30F401AA36}" srcOrd="1" destOrd="0" presId="urn:microsoft.com/office/officeart/2005/8/layout/vProcess5"/>
    <dgm:cxn modelId="{28C8A428-6099-4C68-98A6-73C1D4C8BEA5}" type="presOf" srcId="{C55D746E-22EA-4DD2-B24A-31FC756C1E23}" destId="{D6E2D2D7-5A9A-4298-B2ED-382F2F55F13A}" srcOrd="1" destOrd="0" presId="urn:microsoft.com/office/officeart/2005/8/layout/vProcess5"/>
    <dgm:cxn modelId="{D1A8D12D-E4A8-422E-8FCE-48315993643D}" type="presOf" srcId="{99AF6A17-0B0F-4F83-BE80-0DF86A9D2159}" destId="{1677B61C-89AF-475C-A1C5-C86E8CB4C6D6}" srcOrd="0" destOrd="0" presId="urn:microsoft.com/office/officeart/2005/8/layout/vProcess5"/>
    <dgm:cxn modelId="{DB4DEF8E-E788-4954-9F85-B28569E315DC}" type="presOf" srcId="{F8FBC930-E9FD-4F20-9587-53BE40ED9E98}" destId="{B5B72E2E-42A7-471A-A12C-BE1F8DAD5F02}" srcOrd="0" destOrd="0" presId="urn:microsoft.com/office/officeart/2005/8/layout/vProcess5"/>
    <dgm:cxn modelId="{DC0C0CAC-7783-440C-9D71-ED1157005E51}" srcId="{6CD1D56B-BAC2-49D8-B6C5-39BD69E369C4}" destId="{C55D746E-22EA-4DD2-B24A-31FC756C1E23}" srcOrd="1" destOrd="0" parTransId="{63668C7F-915B-4C45-BD8D-7EAC87F171C4}" sibTransId="{41400EF9-0AEA-4BA6-A96E-6E1EF35C2D45}"/>
    <dgm:cxn modelId="{FF17E8E8-32FC-4C91-A116-86B5AA9E2422}" type="presOf" srcId="{35AB7144-0297-4EA3-8C7B-4A69281F9348}" destId="{22977836-EEA7-4FC1-8C8B-CA36C395A1EC}" srcOrd="0" destOrd="0" presId="urn:microsoft.com/office/officeart/2005/8/layout/vProcess5"/>
    <dgm:cxn modelId="{26263A42-EA47-4BDC-8C7C-C81F5BA7D657}" type="presOf" srcId="{C55D746E-22EA-4DD2-B24A-31FC756C1E23}" destId="{96973464-18D9-4849-ACAA-E4764DAB93A1}" srcOrd="0" destOrd="0" presId="urn:microsoft.com/office/officeart/2005/8/layout/vProcess5"/>
    <dgm:cxn modelId="{574A2AF4-1290-4695-A20F-B3257B6AB484}" type="presOf" srcId="{AE117620-B951-4C26-AA92-5BDE3412D0CE}" destId="{C86CA35E-EC59-41D0-97A1-4D6C3AF73A0F}" srcOrd="1" destOrd="0" presId="urn:microsoft.com/office/officeart/2005/8/layout/vProcess5"/>
    <dgm:cxn modelId="{B1FA22DF-C791-40A3-897F-CAF8E253A583}" type="presOf" srcId="{35AB7144-0297-4EA3-8C7B-4A69281F9348}" destId="{C3B9347B-475D-4F58-9054-0C2C0765B2ED}" srcOrd="1" destOrd="0" presId="urn:microsoft.com/office/officeart/2005/8/layout/vProcess5"/>
    <dgm:cxn modelId="{DB28F523-223D-47B6-A99F-6C099D5741FE}" type="presParOf" srcId="{BBA35FE3-BC4D-46F1-9083-49A40EF43CBD}" destId="{26CA4688-DF48-49A0-BD30-16E71702A159}" srcOrd="0" destOrd="0" presId="urn:microsoft.com/office/officeart/2005/8/layout/vProcess5"/>
    <dgm:cxn modelId="{B572E409-BC02-4192-AA35-E5C095F7D4B5}" type="presParOf" srcId="{BBA35FE3-BC4D-46F1-9083-49A40EF43CBD}" destId="{22977836-EEA7-4FC1-8C8B-CA36C395A1EC}" srcOrd="1" destOrd="0" presId="urn:microsoft.com/office/officeart/2005/8/layout/vProcess5"/>
    <dgm:cxn modelId="{02CB58B0-B25A-48E3-9CC2-5973153EF334}" type="presParOf" srcId="{BBA35FE3-BC4D-46F1-9083-49A40EF43CBD}" destId="{96973464-18D9-4849-ACAA-E4764DAB93A1}" srcOrd="2" destOrd="0" presId="urn:microsoft.com/office/officeart/2005/8/layout/vProcess5"/>
    <dgm:cxn modelId="{8DF9532A-3180-4BA4-A457-E0331F55EA14}" type="presParOf" srcId="{BBA35FE3-BC4D-46F1-9083-49A40EF43CBD}" destId="{EC3DA3D5-5502-4BF4-BA2A-1B50AED1A567}" srcOrd="3" destOrd="0" presId="urn:microsoft.com/office/officeart/2005/8/layout/vProcess5"/>
    <dgm:cxn modelId="{B223B83C-6576-48FD-B969-D2E29E9C9393}" type="presParOf" srcId="{BBA35FE3-BC4D-46F1-9083-49A40EF43CBD}" destId="{1677B61C-89AF-475C-A1C5-C86E8CB4C6D6}" srcOrd="4" destOrd="0" presId="urn:microsoft.com/office/officeart/2005/8/layout/vProcess5"/>
    <dgm:cxn modelId="{41A6B902-0A28-4816-B9F9-C042965F9E61}" type="presParOf" srcId="{BBA35FE3-BC4D-46F1-9083-49A40EF43CBD}" destId="{76F33D54-44F3-4A34-91E0-0F9B372F74BA}" srcOrd="5" destOrd="0" presId="urn:microsoft.com/office/officeart/2005/8/layout/vProcess5"/>
    <dgm:cxn modelId="{887F3D3E-9437-4D47-A580-9857F4D26A36}" type="presParOf" srcId="{BBA35FE3-BC4D-46F1-9083-49A40EF43CBD}" destId="{5778D14F-B1A7-4116-93F3-1B3411179496}" srcOrd="6" destOrd="0" presId="urn:microsoft.com/office/officeart/2005/8/layout/vProcess5"/>
    <dgm:cxn modelId="{278CB592-3187-4993-85AA-40F8E3C496B4}" type="presParOf" srcId="{BBA35FE3-BC4D-46F1-9083-49A40EF43CBD}" destId="{B5B72E2E-42A7-471A-A12C-BE1F8DAD5F02}" srcOrd="7" destOrd="0" presId="urn:microsoft.com/office/officeart/2005/8/layout/vProcess5"/>
    <dgm:cxn modelId="{AF857198-1F3D-437D-80A9-055267BBF5F3}" type="presParOf" srcId="{BBA35FE3-BC4D-46F1-9083-49A40EF43CBD}" destId="{C3B9347B-475D-4F58-9054-0C2C0765B2ED}" srcOrd="8" destOrd="0" presId="urn:microsoft.com/office/officeart/2005/8/layout/vProcess5"/>
    <dgm:cxn modelId="{86D99BCA-6362-41CE-AFB3-EBE058DF32C1}" type="presParOf" srcId="{BBA35FE3-BC4D-46F1-9083-49A40EF43CBD}" destId="{D6E2D2D7-5A9A-4298-B2ED-382F2F55F13A}" srcOrd="9" destOrd="0" presId="urn:microsoft.com/office/officeart/2005/8/layout/vProcess5"/>
    <dgm:cxn modelId="{769F269C-0556-4FD6-868E-1CF281F6255A}" type="presParOf" srcId="{BBA35FE3-BC4D-46F1-9083-49A40EF43CBD}" destId="{C86CA35E-EC59-41D0-97A1-4D6C3AF73A0F}" srcOrd="10" destOrd="0" presId="urn:microsoft.com/office/officeart/2005/8/layout/vProcess5"/>
    <dgm:cxn modelId="{460D2459-42DC-4A60-91F5-E10579C6FECE}" type="presParOf" srcId="{BBA35FE3-BC4D-46F1-9083-49A40EF43CBD}" destId="{05F3A959-6C4E-43E7-81DC-CB30F401AA36}"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0D0DE19-A903-4094-A92F-11612B39EB93}" type="doc">
      <dgm:prSet loTypeId="urn:microsoft.com/office/officeart/2005/8/layout/arrow2" loCatId="process" qsTypeId="urn:microsoft.com/office/officeart/2005/8/quickstyle/simple1" qsCatId="simple" csTypeId="urn:microsoft.com/office/officeart/2005/8/colors/accent0_2" csCatId="mainScheme" phldr="1"/>
      <dgm:spPr/>
    </dgm:pt>
    <dgm:pt modelId="{C49593D3-CE28-47B3-909F-C7F561D13DBC}">
      <dgm:prSet phldrT="[Testo]"/>
      <dgm:spPr/>
      <dgm:t>
        <a:bodyPr/>
        <a:lstStyle/>
        <a:p>
          <a:r>
            <a:rPr lang="it-IT" dirty="0" smtClean="0"/>
            <a:t>Dati esterni e interni</a:t>
          </a:r>
          <a:endParaRPr lang="it-IT" dirty="0"/>
        </a:p>
      </dgm:t>
    </dgm:pt>
    <dgm:pt modelId="{020E81D5-E596-48A0-AD92-DC8BC67B160B}" type="parTrans" cxnId="{3DB9BFB6-8199-4080-B756-571EFC430804}">
      <dgm:prSet/>
      <dgm:spPr/>
      <dgm:t>
        <a:bodyPr/>
        <a:lstStyle/>
        <a:p>
          <a:endParaRPr lang="it-IT"/>
        </a:p>
      </dgm:t>
    </dgm:pt>
    <dgm:pt modelId="{2FB38C8A-5841-4AD2-9A8C-952A4C05FDC1}" type="sibTrans" cxnId="{3DB9BFB6-8199-4080-B756-571EFC430804}">
      <dgm:prSet/>
      <dgm:spPr/>
      <dgm:t>
        <a:bodyPr/>
        <a:lstStyle/>
        <a:p>
          <a:endParaRPr lang="it-IT"/>
        </a:p>
      </dgm:t>
    </dgm:pt>
    <dgm:pt modelId="{167F9117-BBFC-49BD-A5DE-042B59ACAA3F}">
      <dgm:prSet phldrT="[Testo]"/>
      <dgm:spPr/>
      <dgm:t>
        <a:bodyPr/>
        <a:lstStyle/>
        <a:p>
          <a:r>
            <a:rPr lang="it-IT" dirty="0" smtClean="0"/>
            <a:t>Memoria a breve termine</a:t>
          </a:r>
          <a:endParaRPr lang="it-IT" dirty="0"/>
        </a:p>
      </dgm:t>
    </dgm:pt>
    <dgm:pt modelId="{71584CC2-F54E-40D6-8F03-74A6BCFBE45C}" type="parTrans" cxnId="{139AFFCF-42E9-4C49-BA34-7FC6D8AF1ED2}">
      <dgm:prSet/>
      <dgm:spPr/>
      <dgm:t>
        <a:bodyPr/>
        <a:lstStyle/>
        <a:p>
          <a:endParaRPr lang="it-IT"/>
        </a:p>
      </dgm:t>
    </dgm:pt>
    <dgm:pt modelId="{C8A5980F-25B2-45BD-BF88-F8899988957F}" type="sibTrans" cxnId="{139AFFCF-42E9-4C49-BA34-7FC6D8AF1ED2}">
      <dgm:prSet/>
      <dgm:spPr/>
      <dgm:t>
        <a:bodyPr/>
        <a:lstStyle/>
        <a:p>
          <a:endParaRPr lang="it-IT"/>
        </a:p>
      </dgm:t>
    </dgm:pt>
    <dgm:pt modelId="{597B187B-0620-4777-8523-3A160B000EDC}">
      <dgm:prSet phldrT="[Testo]"/>
      <dgm:spPr/>
      <dgm:t>
        <a:bodyPr/>
        <a:lstStyle/>
        <a:p>
          <a:r>
            <a:rPr lang="it-IT" dirty="0" smtClean="0"/>
            <a:t>Memoria a lungo termine</a:t>
          </a:r>
          <a:endParaRPr lang="it-IT" dirty="0"/>
        </a:p>
      </dgm:t>
    </dgm:pt>
    <dgm:pt modelId="{593CD35E-1C55-4B9D-ACDF-CAFAC47214AB}" type="parTrans" cxnId="{D2FE667A-D421-4B2B-9E3B-BC9FCC0512F8}">
      <dgm:prSet/>
      <dgm:spPr/>
      <dgm:t>
        <a:bodyPr/>
        <a:lstStyle/>
        <a:p>
          <a:endParaRPr lang="it-IT"/>
        </a:p>
      </dgm:t>
    </dgm:pt>
    <dgm:pt modelId="{B376C8EB-8A16-4B8A-BCEF-48AAD7F25372}" type="sibTrans" cxnId="{D2FE667A-D421-4B2B-9E3B-BC9FCC0512F8}">
      <dgm:prSet/>
      <dgm:spPr/>
      <dgm:t>
        <a:bodyPr/>
        <a:lstStyle/>
        <a:p>
          <a:endParaRPr lang="it-IT"/>
        </a:p>
      </dgm:t>
    </dgm:pt>
    <dgm:pt modelId="{8E7593CB-F443-4AA4-831B-BC46EEACD081}" type="pres">
      <dgm:prSet presAssocID="{C0D0DE19-A903-4094-A92F-11612B39EB93}" presName="arrowDiagram" presStyleCnt="0">
        <dgm:presLayoutVars>
          <dgm:chMax val="5"/>
          <dgm:dir/>
          <dgm:resizeHandles val="exact"/>
        </dgm:presLayoutVars>
      </dgm:prSet>
      <dgm:spPr/>
    </dgm:pt>
    <dgm:pt modelId="{EB5D953F-526D-42A3-A86F-6B8C12F29202}" type="pres">
      <dgm:prSet presAssocID="{C0D0DE19-A903-4094-A92F-11612B39EB93}" presName="arrow" presStyleLbl="bgShp" presStyleIdx="0" presStyleCnt="1"/>
      <dgm:spPr>
        <a:gradFill flip="none" rotWithShape="1">
          <a:gsLst>
            <a:gs pos="0">
              <a:srgbClr val="FFF200"/>
            </a:gs>
            <a:gs pos="45000">
              <a:srgbClr val="FF7A00"/>
            </a:gs>
            <a:gs pos="70000">
              <a:srgbClr val="FF0300"/>
            </a:gs>
            <a:gs pos="100000">
              <a:srgbClr val="4D0808"/>
            </a:gs>
          </a:gsLst>
          <a:lin ang="2700000" scaled="0"/>
          <a:tileRect/>
        </a:gradFill>
      </dgm:spPr>
    </dgm:pt>
    <dgm:pt modelId="{A6346AAA-19D4-47A6-A3F5-A479DDEC2EC8}" type="pres">
      <dgm:prSet presAssocID="{C0D0DE19-A903-4094-A92F-11612B39EB93}" presName="arrowDiagram3" presStyleCnt="0"/>
      <dgm:spPr/>
    </dgm:pt>
    <dgm:pt modelId="{53E3FF86-52D7-44BF-B018-73FD40A76DC7}" type="pres">
      <dgm:prSet presAssocID="{C49593D3-CE28-47B3-909F-C7F561D13DBC}" presName="bullet3a" presStyleLbl="node1" presStyleIdx="0" presStyleCnt="3"/>
      <dgm:spPr/>
    </dgm:pt>
    <dgm:pt modelId="{EAF4782B-E6CA-420E-804F-711DD4E65A15}" type="pres">
      <dgm:prSet presAssocID="{C49593D3-CE28-47B3-909F-C7F561D13DBC}" presName="textBox3a" presStyleLbl="revTx" presStyleIdx="0" presStyleCnt="3" custLinFactNeighborX="432" custLinFactNeighborY="10165">
        <dgm:presLayoutVars>
          <dgm:bulletEnabled val="1"/>
        </dgm:presLayoutVars>
      </dgm:prSet>
      <dgm:spPr/>
      <dgm:t>
        <a:bodyPr/>
        <a:lstStyle/>
        <a:p>
          <a:endParaRPr lang="it-IT"/>
        </a:p>
      </dgm:t>
    </dgm:pt>
    <dgm:pt modelId="{B7AF74F4-FBB5-4BBA-A43E-882A09ED77D4}" type="pres">
      <dgm:prSet presAssocID="{167F9117-BBFC-49BD-A5DE-042B59ACAA3F}" presName="bullet3b" presStyleLbl="node1" presStyleIdx="1" presStyleCnt="3"/>
      <dgm:spPr/>
    </dgm:pt>
    <dgm:pt modelId="{96B49C1A-39D0-4138-A704-AE1A41E5C628}" type="pres">
      <dgm:prSet presAssocID="{167F9117-BBFC-49BD-A5DE-042B59ACAA3F}" presName="textBox3b" presStyleLbl="revTx" presStyleIdx="1" presStyleCnt="3" custScaleY="68229">
        <dgm:presLayoutVars>
          <dgm:bulletEnabled val="1"/>
        </dgm:presLayoutVars>
      </dgm:prSet>
      <dgm:spPr/>
      <dgm:t>
        <a:bodyPr/>
        <a:lstStyle/>
        <a:p>
          <a:endParaRPr lang="it-IT"/>
        </a:p>
      </dgm:t>
    </dgm:pt>
    <dgm:pt modelId="{224F16BD-CDB7-4587-8A4E-C24C15E1D385}" type="pres">
      <dgm:prSet presAssocID="{597B187B-0620-4777-8523-3A160B000EDC}" presName="bullet3c" presStyleLbl="node1" presStyleIdx="2" presStyleCnt="3"/>
      <dgm:spPr/>
    </dgm:pt>
    <dgm:pt modelId="{E54687E1-10DD-4295-AFCF-D75517700CF0}" type="pres">
      <dgm:prSet presAssocID="{597B187B-0620-4777-8523-3A160B000EDC}" presName="textBox3c" presStyleLbl="revTx" presStyleIdx="2" presStyleCnt="3" custScaleY="47956" custLinFactNeighborX="-12123" custLinFactNeighborY="-8137">
        <dgm:presLayoutVars>
          <dgm:bulletEnabled val="1"/>
        </dgm:presLayoutVars>
      </dgm:prSet>
      <dgm:spPr/>
      <dgm:t>
        <a:bodyPr/>
        <a:lstStyle/>
        <a:p>
          <a:endParaRPr lang="it-IT"/>
        </a:p>
      </dgm:t>
    </dgm:pt>
  </dgm:ptLst>
  <dgm:cxnLst>
    <dgm:cxn modelId="{3DB9BFB6-8199-4080-B756-571EFC430804}" srcId="{C0D0DE19-A903-4094-A92F-11612B39EB93}" destId="{C49593D3-CE28-47B3-909F-C7F561D13DBC}" srcOrd="0" destOrd="0" parTransId="{020E81D5-E596-48A0-AD92-DC8BC67B160B}" sibTransId="{2FB38C8A-5841-4AD2-9A8C-952A4C05FDC1}"/>
    <dgm:cxn modelId="{F8B15B8A-ED71-491C-A96D-0A8B322CCE61}" type="presOf" srcId="{597B187B-0620-4777-8523-3A160B000EDC}" destId="{E54687E1-10DD-4295-AFCF-D75517700CF0}" srcOrd="0" destOrd="0" presId="urn:microsoft.com/office/officeart/2005/8/layout/arrow2"/>
    <dgm:cxn modelId="{6DDF1222-1C74-41AE-A1B5-5663ED546D2A}" type="presOf" srcId="{C0D0DE19-A903-4094-A92F-11612B39EB93}" destId="{8E7593CB-F443-4AA4-831B-BC46EEACD081}" srcOrd="0" destOrd="0" presId="urn:microsoft.com/office/officeart/2005/8/layout/arrow2"/>
    <dgm:cxn modelId="{D89E613E-7E38-43B1-8FC8-0EA061EE81D8}" type="presOf" srcId="{167F9117-BBFC-49BD-A5DE-042B59ACAA3F}" destId="{96B49C1A-39D0-4138-A704-AE1A41E5C628}" srcOrd="0" destOrd="0" presId="urn:microsoft.com/office/officeart/2005/8/layout/arrow2"/>
    <dgm:cxn modelId="{D2FE667A-D421-4B2B-9E3B-BC9FCC0512F8}" srcId="{C0D0DE19-A903-4094-A92F-11612B39EB93}" destId="{597B187B-0620-4777-8523-3A160B000EDC}" srcOrd="2" destOrd="0" parTransId="{593CD35E-1C55-4B9D-ACDF-CAFAC47214AB}" sibTransId="{B376C8EB-8A16-4B8A-BCEF-48AAD7F25372}"/>
    <dgm:cxn modelId="{139AFFCF-42E9-4C49-BA34-7FC6D8AF1ED2}" srcId="{C0D0DE19-A903-4094-A92F-11612B39EB93}" destId="{167F9117-BBFC-49BD-A5DE-042B59ACAA3F}" srcOrd="1" destOrd="0" parTransId="{71584CC2-F54E-40D6-8F03-74A6BCFBE45C}" sibTransId="{C8A5980F-25B2-45BD-BF88-F8899988957F}"/>
    <dgm:cxn modelId="{2296E06E-DA80-4C69-A283-D8191AB612CC}" type="presOf" srcId="{C49593D3-CE28-47B3-909F-C7F561D13DBC}" destId="{EAF4782B-E6CA-420E-804F-711DD4E65A15}" srcOrd="0" destOrd="0" presId="urn:microsoft.com/office/officeart/2005/8/layout/arrow2"/>
    <dgm:cxn modelId="{865721ED-AAAA-4615-8324-BCEBB253835A}" type="presParOf" srcId="{8E7593CB-F443-4AA4-831B-BC46EEACD081}" destId="{EB5D953F-526D-42A3-A86F-6B8C12F29202}" srcOrd="0" destOrd="0" presId="urn:microsoft.com/office/officeart/2005/8/layout/arrow2"/>
    <dgm:cxn modelId="{2AF84CEE-CFB6-494E-B457-183165532140}" type="presParOf" srcId="{8E7593CB-F443-4AA4-831B-BC46EEACD081}" destId="{A6346AAA-19D4-47A6-A3F5-A479DDEC2EC8}" srcOrd="1" destOrd="0" presId="urn:microsoft.com/office/officeart/2005/8/layout/arrow2"/>
    <dgm:cxn modelId="{4BC5F22E-8FA1-4A61-B835-044CD30C1416}" type="presParOf" srcId="{A6346AAA-19D4-47A6-A3F5-A479DDEC2EC8}" destId="{53E3FF86-52D7-44BF-B018-73FD40A76DC7}" srcOrd="0" destOrd="0" presId="urn:microsoft.com/office/officeart/2005/8/layout/arrow2"/>
    <dgm:cxn modelId="{E14A7691-08A3-42EC-8EDF-4A998A5D9F46}" type="presParOf" srcId="{A6346AAA-19D4-47A6-A3F5-A479DDEC2EC8}" destId="{EAF4782B-E6CA-420E-804F-711DD4E65A15}" srcOrd="1" destOrd="0" presId="urn:microsoft.com/office/officeart/2005/8/layout/arrow2"/>
    <dgm:cxn modelId="{72D4516D-E8A5-4981-8344-7206DD072946}" type="presParOf" srcId="{A6346AAA-19D4-47A6-A3F5-A479DDEC2EC8}" destId="{B7AF74F4-FBB5-4BBA-A43E-882A09ED77D4}" srcOrd="2" destOrd="0" presId="urn:microsoft.com/office/officeart/2005/8/layout/arrow2"/>
    <dgm:cxn modelId="{9D496280-8FBD-4F4A-984D-E3D6AAA3E0DB}" type="presParOf" srcId="{A6346AAA-19D4-47A6-A3F5-A479DDEC2EC8}" destId="{96B49C1A-39D0-4138-A704-AE1A41E5C628}" srcOrd="3" destOrd="0" presId="urn:microsoft.com/office/officeart/2005/8/layout/arrow2"/>
    <dgm:cxn modelId="{A7DEF62D-D347-431D-8689-EB943F43D475}" type="presParOf" srcId="{A6346AAA-19D4-47A6-A3F5-A479DDEC2EC8}" destId="{224F16BD-CDB7-4587-8A4E-C24C15E1D385}" srcOrd="4" destOrd="0" presId="urn:microsoft.com/office/officeart/2005/8/layout/arrow2"/>
    <dgm:cxn modelId="{54D5762B-191D-4793-B9CA-E538629077E9}" type="presParOf" srcId="{A6346AAA-19D4-47A6-A3F5-A479DDEC2EC8}" destId="{E54687E1-10DD-4295-AFCF-D75517700CF0}" srcOrd="5" destOrd="0" presId="urn:microsoft.com/office/officeart/2005/8/layout/arrow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CD1D56B-BAC2-49D8-B6C5-39BD69E369C4}" type="doc">
      <dgm:prSet loTypeId="urn:microsoft.com/office/officeart/2005/8/layout/vProcess5" loCatId="process" qsTypeId="urn:microsoft.com/office/officeart/2005/8/quickstyle/3d3" qsCatId="3D" csTypeId="urn:microsoft.com/office/officeart/2005/8/colors/colorful1#3" csCatId="colorful" phldr="1"/>
      <dgm:spPr/>
      <dgm:t>
        <a:bodyPr/>
        <a:lstStyle/>
        <a:p>
          <a:endParaRPr lang="it-IT"/>
        </a:p>
      </dgm:t>
    </dgm:pt>
    <dgm:pt modelId="{35AB7144-0297-4EA3-8C7B-4A69281F9348}">
      <dgm:prSet phldrT="[Testo]">
        <dgm:style>
          <a:lnRef idx="1">
            <a:schemeClr val="accent1"/>
          </a:lnRef>
          <a:fillRef idx="3">
            <a:schemeClr val="accent1"/>
          </a:fillRef>
          <a:effectRef idx="2">
            <a:schemeClr val="accent1"/>
          </a:effectRef>
          <a:fontRef idx="minor">
            <a:schemeClr val="lt1"/>
          </a:fontRef>
        </dgm:style>
      </dgm:prSet>
      <dgm:spPr/>
      <dgm:t>
        <a:bodyPr/>
        <a:lstStyle/>
        <a:p>
          <a:r>
            <a:rPr lang="it-IT" dirty="0" smtClean="0">
              <a:latin typeface="Photina Casual Black" pitchFamily="18" charset="0"/>
            </a:rPr>
            <a:t>Acquisizione</a:t>
          </a:r>
          <a:endParaRPr lang="it-IT" dirty="0">
            <a:latin typeface="Photina Casual Black" pitchFamily="18" charset="0"/>
          </a:endParaRPr>
        </a:p>
      </dgm:t>
    </dgm:pt>
    <dgm:pt modelId="{6019235C-EFEE-4450-A7B7-4E4C1BC1779A}" type="parTrans" cxnId="{0CF34D97-7297-4AD6-AEF1-542B99C0B7FC}">
      <dgm:prSet/>
      <dgm:spPr/>
      <dgm:t>
        <a:bodyPr/>
        <a:lstStyle/>
        <a:p>
          <a:endParaRPr lang="it-IT"/>
        </a:p>
      </dgm:t>
    </dgm:pt>
    <dgm:pt modelId="{9AAE28BF-8287-4A6A-8752-B1CDB1094CF1}" type="sibTrans" cxnId="{0CF34D97-7297-4AD6-AEF1-542B99C0B7FC}">
      <dgm:prSet/>
      <dgm:spPr/>
      <dgm:t>
        <a:bodyPr/>
        <a:lstStyle/>
        <a:p>
          <a:endParaRPr lang="it-IT"/>
        </a:p>
      </dgm:t>
    </dgm:pt>
    <dgm:pt modelId="{AE117620-B951-4C26-AA92-5BDE3412D0CE}">
      <dgm:prSet phldrT="[Testo]">
        <dgm:style>
          <a:lnRef idx="1">
            <a:schemeClr val="accent3"/>
          </a:lnRef>
          <a:fillRef idx="3">
            <a:schemeClr val="accent3"/>
          </a:fillRef>
          <a:effectRef idx="2">
            <a:schemeClr val="accent3"/>
          </a:effectRef>
          <a:fontRef idx="minor">
            <a:schemeClr val="lt1"/>
          </a:fontRef>
        </dgm:style>
      </dgm:prSet>
      <dgm:spPr/>
      <dgm:t>
        <a:bodyPr/>
        <a:lstStyle/>
        <a:p>
          <a:r>
            <a:rPr lang="it-IT" dirty="0" smtClean="0">
              <a:latin typeface="Photina Casual Black" pitchFamily="18" charset="0"/>
            </a:rPr>
            <a:t>Rievocazione</a:t>
          </a:r>
          <a:endParaRPr lang="it-IT" dirty="0">
            <a:latin typeface="Photina Casual Black" pitchFamily="18" charset="0"/>
          </a:endParaRPr>
        </a:p>
      </dgm:t>
    </dgm:pt>
    <dgm:pt modelId="{12F8C2DF-E9AB-445A-8408-DD0CDD2E0EB2}" type="parTrans" cxnId="{5FC6ED8B-7573-47C0-8686-E2B823CD01CF}">
      <dgm:prSet/>
      <dgm:spPr/>
      <dgm:t>
        <a:bodyPr/>
        <a:lstStyle/>
        <a:p>
          <a:endParaRPr lang="it-IT"/>
        </a:p>
      </dgm:t>
    </dgm:pt>
    <dgm:pt modelId="{F8FBC930-E9FD-4F20-9587-53BE40ED9E98}" type="sibTrans" cxnId="{5FC6ED8B-7573-47C0-8686-E2B823CD01CF}">
      <dgm:prSet/>
      <dgm:spPr/>
      <dgm:t>
        <a:bodyPr/>
        <a:lstStyle/>
        <a:p>
          <a:endParaRPr lang="it-IT"/>
        </a:p>
      </dgm:t>
    </dgm:pt>
    <dgm:pt modelId="{C55D746E-22EA-4DD2-B24A-31FC756C1E23}">
      <dgm:prSet phldrT="[Testo]">
        <dgm:style>
          <a:lnRef idx="1">
            <a:schemeClr val="accent5"/>
          </a:lnRef>
          <a:fillRef idx="3">
            <a:schemeClr val="accent5"/>
          </a:fillRef>
          <a:effectRef idx="2">
            <a:schemeClr val="accent5"/>
          </a:effectRef>
          <a:fontRef idx="minor">
            <a:schemeClr val="lt1"/>
          </a:fontRef>
        </dgm:style>
      </dgm:prSet>
      <dgm:spPr/>
      <dgm:t>
        <a:bodyPr/>
        <a:lstStyle/>
        <a:p>
          <a:r>
            <a:rPr lang="it-IT" dirty="0" smtClean="0">
              <a:latin typeface="Photina Casual Black" pitchFamily="18" charset="0"/>
            </a:rPr>
            <a:t>Fissazione</a:t>
          </a:r>
        </a:p>
      </dgm:t>
    </dgm:pt>
    <dgm:pt modelId="{41400EF9-0AEA-4BA6-A96E-6E1EF35C2D45}" type="sibTrans" cxnId="{DC0C0CAC-7783-440C-9D71-ED1157005E51}">
      <dgm:prSet/>
      <dgm:spPr/>
      <dgm:t>
        <a:bodyPr/>
        <a:lstStyle/>
        <a:p>
          <a:endParaRPr lang="it-IT"/>
        </a:p>
      </dgm:t>
    </dgm:pt>
    <dgm:pt modelId="{63668C7F-915B-4C45-BD8D-7EAC87F171C4}" type="parTrans" cxnId="{DC0C0CAC-7783-440C-9D71-ED1157005E51}">
      <dgm:prSet/>
      <dgm:spPr/>
      <dgm:t>
        <a:bodyPr/>
        <a:lstStyle/>
        <a:p>
          <a:endParaRPr lang="it-IT"/>
        </a:p>
      </dgm:t>
    </dgm:pt>
    <dgm:pt modelId="{99AF6A17-0B0F-4F83-BE80-0DF86A9D2159}">
      <dgm:prSet>
        <dgm:style>
          <a:lnRef idx="1">
            <a:schemeClr val="accent4"/>
          </a:lnRef>
          <a:fillRef idx="3">
            <a:schemeClr val="accent4"/>
          </a:fillRef>
          <a:effectRef idx="2">
            <a:schemeClr val="accent4"/>
          </a:effectRef>
          <a:fontRef idx="minor">
            <a:schemeClr val="lt1"/>
          </a:fontRef>
        </dgm:style>
      </dgm:prSet>
      <dgm:spPr/>
      <dgm:t>
        <a:bodyPr/>
        <a:lstStyle/>
        <a:p>
          <a:r>
            <a:rPr lang="it-IT" dirty="0" err="1" smtClean="0">
              <a:latin typeface="Photina Casual Black" pitchFamily="18" charset="0"/>
            </a:rPr>
            <a:t>Riapprendimento</a:t>
          </a:r>
          <a:endParaRPr lang="it-IT" dirty="0">
            <a:latin typeface="Photina Casual Black" pitchFamily="18" charset="0"/>
          </a:endParaRPr>
        </a:p>
      </dgm:t>
    </dgm:pt>
    <dgm:pt modelId="{294F4C1A-4101-48B4-BF37-8DBAC6D42D07}" type="parTrans" cxnId="{D3D7507E-8C9D-4A19-AF1E-5D8080ECE60F}">
      <dgm:prSet/>
      <dgm:spPr/>
      <dgm:t>
        <a:bodyPr/>
        <a:lstStyle/>
        <a:p>
          <a:endParaRPr lang="it-IT"/>
        </a:p>
      </dgm:t>
    </dgm:pt>
    <dgm:pt modelId="{1D5C3D1D-3172-4267-BFAC-7AB852AE18AB}" type="sibTrans" cxnId="{D3D7507E-8C9D-4A19-AF1E-5D8080ECE60F}">
      <dgm:prSet/>
      <dgm:spPr/>
      <dgm:t>
        <a:bodyPr/>
        <a:lstStyle/>
        <a:p>
          <a:endParaRPr lang="it-IT"/>
        </a:p>
      </dgm:t>
    </dgm:pt>
    <dgm:pt modelId="{BBA35FE3-BC4D-46F1-9083-49A40EF43CBD}" type="pres">
      <dgm:prSet presAssocID="{6CD1D56B-BAC2-49D8-B6C5-39BD69E369C4}" presName="outerComposite" presStyleCnt="0">
        <dgm:presLayoutVars>
          <dgm:chMax val="5"/>
          <dgm:dir/>
          <dgm:resizeHandles val="exact"/>
        </dgm:presLayoutVars>
      </dgm:prSet>
      <dgm:spPr/>
      <dgm:t>
        <a:bodyPr/>
        <a:lstStyle/>
        <a:p>
          <a:endParaRPr lang="it-IT"/>
        </a:p>
      </dgm:t>
    </dgm:pt>
    <dgm:pt modelId="{26CA4688-DF48-49A0-BD30-16E71702A159}" type="pres">
      <dgm:prSet presAssocID="{6CD1D56B-BAC2-49D8-B6C5-39BD69E369C4}" presName="dummyMaxCanvas" presStyleCnt="0">
        <dgm:presLayoutVars/>
      </dgm:prSet>
      <dgm:spPr/>
    </dgm:pt>
    <dgm:pt modelId="{22977836-EEA7-4FC1-8C8B-CA36C395A1EC}" type="pres">
      <dgm:prSet presAssocID="{6CD1D56B-BAC2-49D8-B6C5-39BD69E369C4}" presName="FourNodes_1" presStyleLbl="node1" presStyleIdx="0" presStyleCnt="4">
        <dgm:presLayoutVars>
          <dgm:bulletEnabled val="1"/>
        </dgm:presLayoutVars>
      </dgm:prSet>
      <dgm:spPr/>
      <dgm:t>
        <a:bodyPr/>
        <a:lstStyle/>
        <a:p>
          <a:endParaRPr lang="it-IT"/>
        </a:p>
      </dgm:t>
    </dgm:pt>
    <dgm:pt modelId="{96973464-18D9-4849-ACAA-E4764DAB93A1}" type="pres">
      <dgm:prSet presAssocID="{6CD1D56B-BAC2-49D8-B6C5-39BD69E369C4}" presName="FourNodes_2" presStyleLbl="node1" presStyleIdx="1" presStyleCnt="4">
        <dgm:presLayoutVars>
          <dgm:bulletEnabled val="1"/>
        </dgm:presLayoutVars>
      </dgm:prSet>
      <dgm:spPr/>
      <dgm:t>
        <a:bodyPr/>
        <a:lstStyle/>
        <a:p>
          <a:endParaRPr lang="it-IT"/>
        </a:p>
      </dgm:t>
    </dgm:pt>
    <dgm:pt modelId="{EC3DA3D5-5502-4BF4-BA2A-1B50AED1A567}" type="pres">
      <dgm:prSet presAssocID="{6CD1D56B-BAC2-49D8-B6C5-39BD69E369C4}" presName="FourNodes_3" presStyleLbl="node1" presStyleIdx="2" presStyleCnt="4">
        <dgm:presLayoutVars>
          <dgm:bulletEnabled val="1"/>
        </dgm:presLayoutVars>
      </dgm:prSet>
      <dgm:spPr/>
      <dgm:t>
        <a:bodyPr/>
        <a:lstStyle/>
        <a:p>
          <a:endParaRPr lang="it-IT"/>
        </a:p>
      </dgm:t>
    </dgm:pt>
    <dgm:pt modelId="{1677B61C-89AF-475C-A1C5-C86E8CB4C6D6}" type="pres">
      <dgm:prSet presAssocID="{6CD1D56B-BAC2-49D8-B6C5-39BD69E369C4}" presName="FourNodes_4" presStyleLbl="node1" presStyleIdx="3" presStyleCnt="4">
        <dgm:presLayoutVars>
          <dgm:bulletEnabled val="1"/>
        </dgm:presLayoutVars>
      </dgm:prSet>
      <dgm:spPr/>
      <dgm:t>
        <a:bodyPr/>
        <a:lstStyle/>
        <a:p>
          <a:endParaRPr lang="it-IT"/>
        </a:p>
      </dgm:t>
    </dgm:pt>
    <dgm:pt modelId="{76F33D54-44F3-4A34-91E0-0F9B372F74BA}" type="pres">
      <dgm:prSet presAssocID="{6CD1D56B-BAC2-49D8-B6C5-39BD69E369C4}" presName="FourConn_1-2" presStyleLbl="fgAccFollowNode1" presStyleIdx="0" presStyleCnt="3">
        <dgm:presLayoutVars>
          <dgm:bulletEnabled val="1"/>
        </dgm:presLayoutVars>
      </dgm:prSet>
      <dgm:spPr/>
      <dgm:t>
        <a:bodyPr/>
        <a:lstStyle/>
        <a:p>
          <a:endParaRPr lang="it-IT"/>
        </a:p>
      </dgm:t>
    </dgm:pt>
    <dgm:pt modelId="{5778D14F-B1A7-4116-93F3-1B3411179496}" type="pres">
      <dgm:prSet presAssocID="{6CD1D56B-BAC2-49D8-B6C5-39BD69E369C4}" presName="FourConn_2-3" presStyleLbl="fgAccFollowNode1" presStyleIdx="1" presStyleCnt="3">
        <dgm:presLayoutVars>
          <dgm:bulletEnabled val="1"/>
        </dgm:presLayoutVars>
      </dgm:prSet>
      <dgm:spPr/>
      <dgm:t>
        <a:bodyPr/>
        <a:lstStyle/>
        <a:p>
          <a:endParaRPr lang="it-IT"/>
        </a:p>
      </dgm:t>
    </dgm:pt>
    <dgm:pt modelId="{B5B72E2E-42A7-471A-A12C-BE1F8DAD5F02}" type="pres">
      <dgm:prSet presAssocID="{6CD1D56B-BAC2-49D8-B6C5-39BD69E369C4}" presName="FourConn_3-4" presStyleLbl="fgAccFollowNode1" presStyleIdx="2" presStyleCnt="3" custAng="10800000">
        <dgm:presLayoutVars>
          <dgm:bulletEnabled val="1"/>
        </dgm:presLayoutVars>
      </dgm:prSet>
      <dgm:spPr/>
      <dgm:t>
        <a:bodyPr/>
        <a:lstStyle/>
        <a:p>
          <a:endParaRPr lang="it-IT"/>
        </a:p>
      </dgm:t>
    </dgm:pt>
    <dgm:pt modelId="{C3B9347B-475D-4F58-9054-0C2C0765B2ED}" type="pres">
      <dgm:prSet presAssocID="{6CD1D56B-BAC2-49D8-B6C5-39BD69E369C4}" presName="FourNodes_1_text" presStyleLbl="node1" presStyleIdx="3" presStyleCnt="4">
        <dgm:presLayoutVars>
          <dgm:bulletEnabled val="1"/>
        </dgm:presLayoutVars>
      </dgm:prSet>
      <dgm:spPr/>
      <dgm:t>
        <a:bodyPr/>
        <a:lstStyle/>
        <a:p>
          <a:endParaRPr lang="it-IT"/>
        </a:p>
      </dgm:t>
    </dgm:pt>
    <dgm:pt modelId="{D6E2D2D7-5A9A-4298-B2ED-382F2F55F13A}" type="pres">
      <dgm:prSet presAssocID="{6CD1D56B-BAC2-49D8-B6C5-39BD69E369C4}" presName="FourNodes_2_text" presStyleLbl="node1" presStyleIdx="3" presStyleCnt="4">
        <dgm:presLayoutVars>
          <dgm:bulletEnabled val="1"/>
        </dgm:presLayoutVars>
      </dgm:prSet>
      <dgm:spPr/>
      <dgm:t>
        <a:bodyPr/>
        <a:lstStyle/>
        <a:p>
          <a:endParaRPr lang="it-IT"/>
        </a:p>
      </dgm:t>
    </dgm:pt>
    <dgm:pt modelId="{C86CA35E-EC59-41D0-97A1-4D6C3AF73A0F}" type="pres">
      <dgm:prSet presAssocID="{6CD1D56B-BAC2-49D8-B6C5-39BD69E369C4}" presName="FourNodes_3_text" presStyleLbl="node1" presStyleIdx="3" presStyleCnt="4">
        <dgm:presLayoutVars>
          <dgm:bulletEnabled val="1"/>
        </dgm:presLayoutVars>
      </dgm:prSet>
      <dgm:spPr/>
      <dgm:t>
        <a:bodyPr/>
        <a:lstStyle/>
        <a:p>
          <a:endParaRPr lang="it-IT"/>
        </a:p>
      </dgm:t>
    </dgm:pt>
    <dgm:pt modelId="{05F3A959-6C4E-43E7-81DC-CB30F401AA36}" type="pres">
      <dgm:prSet presAssocID="{6CD1D56B-BAC2-49D8-B6C5-39BD69E369C4}" presName="FourNodes_4_text" presStyleLbl="node1" presStyleIdx="3" presStyleCnt="4">
        <dgm:presLayoutVars>
          <dgm:bulletEnabled val="1"/>
        </dgm:presLayoutVars>
      </dgm:prSet>
      <dgm:spPr/>
      <dgm:t>
        <a:bodyPr/>
        <a:lstStyle/>
        <a:p>
          <a:endParaRPr lang="it-IT"/>
        </a:p>
      </dgm:t>
    </dgm:pt>
  </dgm:ptLst>
  <dgm:cxnLst>
    <dgm:cxn modelId="{C4028E52-E966-4F90-BC68-74CEB80EC865}" type="presOf" srcId="{99AF6A17-0B0F-4F83-BE80-0DF86A9D2159}" destId="{1677B61C-89AF-475C-A1C5-C86E8CB4C6D6}" srcOrd="0" destOrd="0" presId="urn:microsoft.com/office/officeart/2005/8/layout/vProcess5"/>
    <dgm:cxn modelId="{0E2C2AC2-F6FF-453F-8A35-D2FE4AD405CC}" type="presOf" srcId="{6CD1D56B-BAC2-49D8-B6C5-39BD69E369C4}" destId="{BBA35FE3-BC4D-46F1-9083-49A40EF43CBD}" srcOrd="0" destOrd="0" presId="urn:microsoft.com/office/officeart/2005/8/layout/vProcess5"/>
    <dgm:cxn modelId="{3C64ABD5-97F5-49E5-B3DF-E19A1286FABD}" type="presOf" srcId="{35AB7144-0297-4EA3-8C7B-4A69281F9348}" destId="{C3B9347B-475D-4F58-9054-0C2C0765B2ED}" srcOrd="1" destOrd="0" presId="urn:microsoft.com/office/officeart/2005/8/layout/vProcess5"/>
    <dgm:cxn modelId="{0CF34D97-7297-4AD6-AEF1-542B99C0B7FC}" srcId="{6CD1D56B-BAC2-49D8-B6C5-39BD69E369C4}" destId="{35AB7144-0297-4EA3-8C7B-4A69281F9348}" srcOrd="0" destOrd="0" parTransId="{6019235C-EFEE-4450-A7B7-4E4C1BC1779A}" sibTransId="{9AAE28BF-8287-4A6A-8752-B1CDB1094CF1}"/>
    <dgm:cxn modelId="{61415FA1-6FE0-4A6A-857B-07D45E2D07CF}" type="presOf" srcId="{C55D746E-22EA-4DD2-B24A-31FC756C1E23}" destId="{D6E2D2D7-5A9A-4298-B2ED-382F2F55F13A}" srcOrd="1" destOrd="0" presId="urn:microsoft.com/office/officeart/2005/8/layout/vProcess5"/>
    <dgm:cxn modelId="{3F60018B-47CC-4172-8182-F6E4C03A2AE0}" type="presOf" srcId="{41400EF9-0AEA-4BA6-A96E-6E1EF35C2D45}" destId="{5778D14F-B1A7-4116-93F3-1B3411179496}" srcOrd="0" destOrd="0" presId="urn:microsoft.com/office/officeart/2005/8/layout/vProcess5"/>
    <dgm:cxn modelId="{7DD3D656-8B8A-485C-B31A-573711AD97DA}" type="presOf" srcId="{9AAE28BF-8287-4A6A-8752-B1CDB1094CF1}" destId="{76F33D54-44F3-4A34-91E0-0F9B372F74BA}" srcOrd="0" destOrd="0" presId="urn:microsoft.com/office/officeart/2005/8/layout/vProcess5"/>
    <dgm:cxn modelId="{49B00277-31BF-4202-A894-A83F0C156AE1}" type="presOf" srcId="{35AB7144-0297-4EA3-8C7B-4A69281F9348}" destId="{22977836-EEA7-4FC1-8C8B-CA36C395A1EC}" srcOrd="0" destOrd="0" presId="urn:microsoft.com/office/officeart/2005/8/layout/vProcess5"/>
    <dgm:cxn modelId="{14980160-CB0F-475A-A728-3DDD9DACA735}" type="presOf" srcId="{AE117620-B951-4C26-AA92-5BDE3412D0CE}" destId="{C86CA35E-EC59-41D0-97A1-4D6C3AF73A0F}" srcOrd="1" destOrd="0" presId="urn:microsoft.com/office/officeart/2005/8/layout/vProcess5"/>
    <dgm:cxn modelId="{DC0C0CAC-7783-440C-9D71-ED1157005E51}" srcId="{6CD1D56B-BAC2-49D8-B6C5-39BD69E369C4}" destId="{C55D746E-22EA-4DD2-B24A-31FC756C1E23}" srcOrd="1" destOrd="0" parTransId="{63668C7F-915B-4C45-BD8D-7EAC87F171C4}" sibTransId="{41400EF9-0AEA-4BA6-A96E-6E1EF35C2D45}"/>
    <dgm:cxn modelId="{EEE15836-193F-4C01-8C24-301448589BC0}" type="presOf" srcId="{99AF6A17-0B0F-4F83-BE80-0DF86A9D2159}" destId="{05F3A959-6C4E-43E7-81DC-CB30F401AA36}" srcOrd="1" destOrd="0" presId="urn:microsoft.com/office/officeart/2005/8/layout/vProcess5"/>
    <dgm:cxn modelId="{5AEC1240-0DD3-4C1A-BC24-960F6567D1DF}" type="presOf" srcId="{F8FBC930-E9FD-4F20-9587-53BE40ED9E98}" destId="{B5B72E2E-42A7-471A-A12C-BE1F8DAD5F02}" srcOrd="0" destOrd="0" presId="urn:microsoft.com/office/officeart/2005/8/layout/vProcess5"/>
    <dgm:cxn modelId="{0142BC75-2BFB-476D-B04B-72619562B169}" type="presOf" srcId="{AE117620-B951-4C26-AA92-5BDE3412D0CE}" destId="{EC3DA3D5-5502-4BF4-BA2A-1B50AED1A567}" srcOrd="0" destOrd="0" presId="urn:microsoft.com/office/officeart/2005/8/layout/vProcess5"/>
    <dgm:cxn modelId="{5FC6ED8B-7573-47C0-8686-E2B823CD01CF}" srcId="{6CD1D56B-BAC2-49D8-B6C5-39BD69E369C4}" destId="{AE117620-B951-4C26-AA92-5BDE3412D0CE}" srcOrd="2" destOrd="0" parTransId="{12F8C2DF-E9AB-445A-8408-DD0CDD2E0EB2}" sibTransId="{F8FBC930-E9FD-4F20-9587-53BE40ED9E98}"/>
    <dgm:cxn modelId="{D5EDE60A-4413-4258-92D1-6E53CFB03CAC}" type="presOf" srcId="{C55D746E-22EA-4DD2-B24A-31FC756C1E23}" destId="{96973464-18D9-4849-ACAA-E4764DAB93A1}" srcOrd="0" destOrd="0" presId="urn:microsoft.com/office/officeart/2005/8/layout/vProcess5"/>
    <dgm:cxn modelId="{D3D7507E-8C9D-4A19-AF1E-5D8080ECE60F}" srcId="{6CD1D56B-BAC2-49D8-B6C5-39BD69E369C4}" destId="{99AF6A17-0B0F-4F83-BE80-0DF86A9D2159}" srcOrd="3" destOrd="0" parTransId="{294F4C1A-4101-48B4-BF37-8DBAC6D42D07}" sibTransId="{1D5C3D1D-3172-4267-BFAC-7AB852AE18AB}"/>
    <dgm:cxn modelId="{E462DA79-DBE1-4D7F-97A1-6CAE75590515}" type="presParOf" srcId="{BBA35FE3-BC4D-46F1-9083-49A40EF43CBD}" destId="{26CA4688-DF48-49A0-BD30-16E71702A159}" srcOrd="0" destOrd="0" presId="urn:microsoft.com/office/officeart/2005/8/layout/vProcess5"/>
    <dgm:cxn modelId="{200F5FD4-FC21-4AC1-9752-CF2C7218626E}" type="presParOf" srcId="{BBA35FE3-BC4D-46F1-9083-49A40EF43CBD}" destId="{22977836-EEA7-4FC1-8C8B-CA36C395A1EC}" srcOrd="1" destOrd="0" presId="urn:microsoft.com/office/officeart/2005/8/layout/vProcess5"/>
    <dgm:cxn modelId="{E60B5585-095E-49E4-AE09-ABCD7007C081}" type="presParOf" srcId="{BBA35FE3-BC4D-46F1-9083-49A40EF43CBD}" destId="{96973464-18D9-4849-ACAA-E4764DAB93A1}" srcOrd="2" destOrd="0" presId="urn:microsoft.com/office/officeart/2005/8/layout/vProcess5"/>
    <dgm:cxn modelId="{90E5C5B8-F529-4337-9012-F70610BD733E}" type="presParOf" srcId="{BBA35FE3-BC4D-46F1-9083-49A40EF43CBD}" destId="{EC3DA3D5-5502-4BF4-BA2A-1B50AED1A567}" srcOrd="3" destOrd="0" presId="urn:microsoft.com/office/officeart/2005/8/layout/vProcess5"/>
    <dgm:cxn modelId="{2B02A229-80F7-4BDB-9AA8-3DF3047924F7}" type="presParOf" srcId="{BBA35FE3-BC4D-46F1-9083-49A40EF43CBD}" destId="{1677B61C-89AF-475C-A1C5-C86E8CB4C6D6}" srcOrd="4" destOrd="0" presId="urn:microsoft.com/office/officeart/2005/8/layout/vProcess5"/>
    <dgm:cxn modelId="{4791E69F-1A6B-4D04-B08E-DFF40B902BC2}" type="presParOf" srcId="{BBA35FE3-BC4D-46F1-9083-49A40EF43CBD}" destId="{76F33D54-44F3-4A34-91E0-0F9B372F74BA}" srcOrd="5" destOrd="0" presId="urn:microsoft.com/office/officeart/2005/8/layout/vProcess5"/>
    <dgm:cxn modelId="{D06837F1-B86A-4EA2-8A38-A2FC101111F3}" type="presParOf" srcId="{BBA35FE3-BC4D-46F1-9083-49A40EF43CBD}" destId="{5778D14F-B1A7-4116-93F3-1B3411179496}" srcOrd="6" destOrd="0" presId="urn:microsoft.com/office/officeart/2005/8/layout/vProcess5"/>
    <dgm:cxn modelId="{67BB9A21-FB14-4F6B-B3F2-B75EE2F23BCB}" type="presParOf" srcId="{BBA35FE3-BC4D-46F1-9083-49A40EF43CBD}" destId="{B5B72E2E-42A7-471A-A12C-BE1F8DAD5F02}" srcOrd="7" destOrd="0" presId="urn:microsoft.com/office/officeart/2005/8/layout/vProcess5"/>
    <dgm:cxn modelId="{9C42CC3A-6E5A-4FFE-855B-805A4AC74A6E}" type="presParOf" srcId="{BBA35FE3-BC4D-46F1-9083-49A40EF43CBD}" destId="{C3B9347B-475D-4F58-9054-0C2C0765B2ED}" srcOrd="8" destOrd="0" presId="urn:microsoft.com/office/officeart/2005/8/layout/vProcess5"/>
    <dgm:cxn modelId="{55698992-90FB-4E6A-A10B-F80BA476630A}" type="presParOf" srcId="{BBA35FE3-BC4D-46F1-9083-49A40EF43CBD}" destId="{D6E2D2D7-5A9A-4298-B2ED-382F2F55F13A}" srcOrd="9" destOrd="0" presId="urn:microsoft.com/office/officeart/2005/8/layout/vProcess5"/>
    <dgm:cxn modelId="{5A33811F-31A4-4947-A63A-FFEE6B0D6739}" type="presParOf" srcId="{BBA35FE3-BC4D-46F1-9083-49A40EF43CBD}" destId="{C86CA35E-EC59-41D0-97A1-4D6C3AF73A0F}" srcOrd="10" destOrd="0" presId="urn:microsoft.com/office/officeart/2005/8/layout/vProcess5"/>
    <dgm:cxn modelId="{D242884D-C0FE-4DB2-BA89-1B6C29B3031F}" type="presParOf" srcId="{BBA35FE3-BC4D-46F1-9083-49A40EF43CBD}" destId="{05F3A959-6C4E-43E7-81DC-CB30F401AA36}" srcOrd="11"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0D0DE19-A903-4094-A92F-11612B39EB93}" type="doc">
      <dgm:prSet loTypeId="urn:microsoft.com/office/officeart/2005/8/layout/arrow2" loCatId="process" qsTypeId="urn:microsoft.com/office/officeart/2005/8/quickstyle/simple1" qsCatId="simple" csTypeId="urn:microsoft.com/office/officeart/2005/8/colors/accent0_2" csCatId="mainScheme" phldr="1"/>
      <dgm:spPr/>
    </dgm:pt>
    <dgm:pt modelId="{C49593D3-CE28-47B3-909F-C7F561D13DBC}">
      <dgm:prSet phldrT="[Testo]"/>
      <dgm:spPr/>
      <dgm:t>
        <a:bodyPr/>
        <a:lstStyle/>
        <a:p>
          <a:r>
            <a:rPr lang="it-IT" dirty="0" smtClean="0"/>
            <a:t>Dati esterni e interni</a:t>
          </a:r>
          <a:endParaRPr lang="it-IT" dirty="0"/>
        </a:p>
      </dgm:t>
    </dgm:pt>
    <dgm:pt modelId="{020E81D5-E596-48A0-AD92-DC8BC67B160B}" type="parTrans" cxnId="{3DB9BFB6-8199-4080-B756-571EFC430804}">
      <dgm:prSet/>
      <dgm:spPr/>
      <dgm:t>
        <a:bodyPr/>
        <a:lstStyle/>
        <a:p>
          <a:endParaRPr lang="it-IT"/>
        </a:p>
      </dgm:t>
    </dgm:pt>
    <dgm:pt modelId="{2FB38C8A-5841-4AD2-9A8C-952A4C05FDC1}" type="sibTrans" cxnId="{3DB9BFB6-8199-4080-B756-571EFC430804}">
      <dgm:prSet/>
      <dgm:spPr/>
      <dgm:t>
        <a:bodyPr/>
        <a:lstStyle/>
        <a:p>
          <a:endParaRPr lang="it-IT"/>
        </a:p>
      </dgm:t>
    </dgm:pt>
    <dgm:pt modelId="{167F9117-BBFC-49BD-A5DE-042B59ACAA3F}">
      <dgm:prSet phldrT="[Testo]"/>
      <dgm:spPr/>
      <dgm:t>
        <a:bodyPr/>
        <a:lstStyle/>
        <a:p>
          <a:r>
            <a:rPr lang="it-IT" dirty="0" smtClean="0"/>
            <a:t>Memoria a breve termine</a:t>
          </a:r>
          <a:endParaRPr lang="it-IT" dirty="0"/>
        </a:p>
      </dgm:t>
    </dgm:pt>
    <dgm:pt modelId="{71584CC2-F54E-40D6-8F03-74A6BCFBE45C}" type="parTrans" cxnId="{139AFFCF-42E9-4C49-BA34-7FC6D8AF1ED2}">
      <dgm:prSet/>
      <dgm:spPr/>
      <dgm:t>
        <a:bodyPr/>
        <a:lstStyle/>
        <a:p>
          <a:endParaRPr lang="it-IT"/>
        </a:p>
      </dgm:t>
    </dgm:pt>
    <dgm:pt modelId="{C8A5980F-25B2-45BD-BF88-F8899988957F}" type="sibTrans" cxnId="{139AFFCF-42E9-4C49-BA34-7FC6D8AF1ED2}">
      <dgm:prSet/>
      <dgm:spPr/>
      <dgm:t>
        <a:bodyPr/>
        <a:lstStyle/>
        <a:p>
          <a:endParaRPr lang="it-IT"/>
        </a:p>
      </dgm:t>
    </dgm:pt>
    <dgm:pt modelId="{597B187B-0620-4777-8523-3A160B000EDC}">
      <dgm:prSet phldrT="[Testo]"/>
      <dgm:spPr/>
      <dgm:t>
        <a:bodyPr/>
        <a:lstStyle/>
        <a:p>
          <a:r>
            <a:rPr lang="it-IT" dirty="0" smtClean="0"/>
            <a:t>Memoria a lungo termine</a:t>
          </a:r>
          <a:endParaRPr lang="it-IT" dirty="0"/>
        </a:p>
      </dgm:t>
    </dgm:pt>
    <dgm:pt modelId="{593CD35E-1C55-4B9D-ACDF-CAFAC47214AB}" type="parTrans" cxnId="{D2FE667A-D421-4B2B-9E3B-BC9FCC0512F8}">
      <dgm:prSet/>
      <dgm:spPr/>
      <dgm:t>
        <a:bodyPr/>
        <a:lstStyle/>
        <a:p>
          <a:endParaRPr lang="it-IT"/>
        </a:p>
      </dgm:t>
    </dgm:pt>
    <dgm:pt modelId="{B376C8EB-8A16-4B8A-BCEF-48AAD7F25372}" type="sibTrans" cxnId="{D2FE667A-D421-4B2B-9E3B-BC9FCC0512F8}">
      <dgm:prSet/>
      <dgm:spPr/>
      <dgm:t>
        <a:bodyPr/>
        <a:lstStyle/>
        <a:p>
          <a:endParaRPr lang="it-IT"/>
        </a:p>
      </dgm:t>
    </dgm:pt>
    <dgm:pt modelId="{8E7593CB-F443-4AA4-831B-BC46EEACD081}" type="pres">
      <dgm:prSet presAssocID="{C0D0DE19-A903-4094-A92F-11612B39EB93}" presName="arrowDiagram" presStyleCnt="0">
        <dgm:presLayoutVars>
          <dgm:chMax val="5"/>
          <dgm:dir/>
          <dgm:resizeHandles val="exact"/>
        </dgm:presLayoutVars>
      </dgm:prSet>
      <dgm:spPr/>
    </dgm:pt>
    <dgm:pt modelId="{EB5D953F-526D-42A3-A86F-6B8C12F29202}" type="pres">
      <dgm:prSet presAssocID="{C0D0DE19-A903-4094-A92F-11612B39EB93}" presName="arrow" presStyleLbl="bgShp" presStyleIdx="0" presStyleCnt="1"/>
      <dgm:spPr>
        <a:gradFill flip="none" rotWithShape="1">
          <a:gsLst>
            <a:gs pos="0">
              <a:srgbClr val="FFF200"/>
            </a:gs>
            <a:gs pos="45000">
              <a:srgbClr val="FF7A00"/>
            </a:gs>
            <a:gs pos="70000">
              <a:srgbClr val="FF0300"/>
            </a:gs>
            <a:gs pos="100000">
              <a:srgbClr val="4D0808"/>
            </a:gs>
          </a:gsLst>
          <a:lin ang="2700000" scaled="0"/>
          <a:tileRect/>
        </a:gradFill>
      </dgm:spPr>
    </dgm:pt>
    <dgm:pt modelId="{A6346AAA-19D4-47A6-A3F5-A479DDEC2EC8}" type="pres">
      <dgm:prSet presAssocID="{C0D0DE19-A903-4094-A92F-11612B39EB93}" presName="arrowDiagram3" presStyleCnt="0"/>
      <dgm:spPr/>
    </dgm:pt>
    <dgm:pt modelId="{53E3FF86-52D7-44BF-B018-73FD40A76DC7}" type="pres">
      <dgm:prSet presAssocID="{C49593D3-CE28-47B3-909F-C7F561D13DBC}" presName="bullet3a" presStyleLbl="node1" presStyleIdx="0" presStyleCnt="3"/>
      <dgm:spPr/>
    </dgm:pt>
    <dgm:pt modelId="{EAF4782B-E6CA-420E-804F-711DD4E65A15}" type="pres">
      <dgm:prSet presAssocID="{C49593D3-CE28-47B3-909F-C7F561D13DBC}" presName="textBox3a" presStyleLbl="revTx" presStyleIdx="0" presStyleCnt="3" custLinFactNeighborX="432" custLinFactNeighborY="10165">
        <dgm:presLayoutVars>
          <dgm:bulletEnabled val="1"/>
        </dgm:presLayoutVars>
      </dgm:prSet>
      <dgm:spPr/>
      <dgm:t>
        <a:bodyPr/>
        <a:lstStyle/>
        <a:p>
          <a:endParaRPr lang="it-IT"/>
        </a:p>
      </dgm:t>
    </dgm:pt>
    <dgm:pt modelId="{B7AF74F4-FBB5-4BBA-A43E-882A09ED77D4}" type="pres">
      <dgm:prSet presAssocID="{167F9117-BBFC-49BD-A5DE-042B59ACAA3F}" presName="bullet3b" presStyleLbl="node1" presStyleIdx="1" presStyleCnt="3"/>
      <dgm:spPr/>
    </dgm:pt>
    <dgm:pt modelId="{96B49C1A-39D0-4138-A704-AE1A41E5C628}" type="pres">
      <dgm:prSet presAssocID="{167F9117-BBFC-49BD-A5DE-042B59ACAA3F}" presName="textBox3b" presStyleLbl="revTx" presStyleIdx="1" presStyleCnt="3" custScaleY="68229">
        <dgm:presLayoutVars>
          <dgm:bulletEnabled val="1"/>
        </dgm:presLayoutVars>
      </dgm:prSet>
      <dgm:spPr/>
      <dgm:t>
        <a:bodyPr/>
        <a:lstStyle/>
        <a:p>
          <a:endParaRPr lang="it-IT"/>
        </a:p>
      </dgm:t>
    </dgm:pt>
    <dgm:pt modelId="{224F16BD-CDB7-4587-8A4E-C24C15E1D385}" type="pres">
      <dgm:prSet presAssocID="{597B187B-0620-4777-8523-3A160B000EDC}" presName="bullet3c" presStyleLbl="node1" presStyleIdx="2" presStyleCnt="3"/>
      <dgm:spPr/>
    </dgm:pt>
    <dgm:pt modelId="{E54687E1-10DD-4295-AFCF-D75517700CF0}" type="pres">
      <dgm:prSet presAssocID="{597B187B-0620-4777-8523-3A160B000EDC}" presName="textBox3c" presStyleLbl="revTx" presStyleIdx="2" presStyleCnt="3" custScaleY="47956" custLinFactNeighborX="-12123" custLinFactNeighborY="-8137">
        <dgm:presLayoutVars>
          <dgm:bulletEnabled val="1"/>
        </dgm:presLayoutVars>
      </dgm:prSet>
      <dgm:spPr/>
      <dgm:t>
        <a:bodyPr/>
        <a:lstStyle/>
        <a:p>
          <a:endParaRPr lang="it-IT"/>
        </a:p>
      </dgm:t>
    </dgm:pt>
  </dgm:ptLst>
  <dgm:cxnLst>
    <dgm:cxn modelId="{593C31F2-3CB6-4055-B0C4-F8CD905AE612}" type="presOf" srcId="{167F9117-BBFC-49BD-A5DE-042B59ACAA3F}" destId="{96B49C1A-39D0-4138-A704-AE1A41E5C628}" srcOrd="0" destOrd="0" presId="urn:microsoft.com/office/officeart/2005/8/layout/arrow2"/>
    <dgm:cxn modelId="{139AFFCF-42E9-4C49-BA34-7FC6D8AF1ED2}" srcId="{C0D0DE19-A903-4094-A92F-11612B39EB93}" destId="{167F9117-BBFC-49BD-A5DE-042B59ACAA3F}" srcOrd="1" destOrd="0" parTransId="{71584CC2-F54E-40D6-8F03-74A6BCFBE45C}" sibTransId="{C8A5980F-25B2-45BD-BF88-F8899988957F}"/>
    <dgm:cxn modelId="{45B9336D-5B25-4FD3-BFC5-CBD070538320}" type="presOf" srcId="{C0D0DE19-A903-4094-A92F-11612B39EB93}" destId="{8E7593CB-F443-4AA4-831B-BC46EEACD081}" srcOrd="0" destOrd="0" presId="urn:microsoft.com/office/officeart/2005/8/layout/arrow2"/>
    <dgm:cxn modelId="{0D713C43-5C24-470A-92CD-D67E986ADAB6}" type="presOf" srcId="{C49593D3-CE28-47B3-909F-C7F561D13DBC}" destId="{EAF4782B-E6CA-420E-804F-711DD4E65A15}" srcOrd="0" destOrd="0" presId="urn:microsoft.com/office/officeart/2005/8/layout/arrow2"/>
    <dgm:cxn modelId="{23663BD8-884F-4888-B7DA-67BCAF80EC67}" type="presOf" srcId="{597B187B-0620-4777-8523-3A160B000EDC}" destId="{E54687E1-10DD-4295-AFCF-D75517700CF0}" srcOrd="0" destOrd="0" presId="urn:microsoft.com/office/officeart/2005/8/layout/arrow2"/>
    <dgm:cxn modelId="{D2FE667A-D421-4B2B-9E3B-BC9FCC0512F8}" srcId="{C0D0DE19-A903-4094-A92F-11612B39EB93}" destId="{597B187B-0620-4777-8523-3A160B000EDC}" srcOrd="2" destOrd="0" parTransId="{593CD35E-1C55-4B9D-ACDF-CAFAC47214AB}" sibTransId="{B376C8EB-8A16-4B8A-BCEF-48AAD7F25372}"/>
    <dgm:cxn modelId="{3DB9BFB6-8199-4080-B756-571EFC430804}" srcId="{C0D0DE19-A903-4094-A92F-11612B39EB93}" destId="{C49593D3-CE28-47B3-909F-C7F561D13DBC}" srcOrd="0" destOrd="0" parTransId="{020E81D5-E596-48A0-AD92-DC8BC67B160B}" sibTransId="{2FB38C8A-5841-4AD2-9A8C-952A4C05FDC1}"/>
    <dgm:cxn modelId="{D25EDCC1-94BD-42DC-B892-D7A7D67C4BD3}" type="presParOf" srcId="{8E7593CB-F443-4AA4-831B-BC46EEACD081}" destId="{EB5D953F-526D-42A3-A86F-6B8C12F29202}" srcOrd="0" destOrd="0" presId="urn:microsoft.com/office/officeart/2005/8/layout/arrow2"/>
    <dgm:cxn modelId="{B6CC16D2-76E1-4D55-B686-850A051A03AD}" type="presParOf" srcId="{8E7593CB-F443-4AA4-831B-BC46EEACD081}" destId="{A6346AAA-19D4-47A6-A3F5-A479DDEC2EC8}" srcOrd="1" destOrd="0" presId="urn:microsoft.com/office/officeart/2005/8/layout/arrow2"/>
    <dgm:cxn modelId="{84A96E8E-36DD-4131-9BF5-CA3A114473FB}" type="presParOf" srcId="{A6346AAA-19D4-47A6-A3F5-A479DDEC2EC8}" destId="{53E3FF86-52D7-44BF-B018-73FD40A76DC7}" srcOrd="0" destOrd="0" presId="urn:microsoft.com/office/officeart/2005/8/layout/arrow2"/>
    <dgm:cxn modelId="{EAF0B8A4-4CFE-4012-A021-D3684EA73007}" type="presParOf" srcId="{A6346AAA-19D4-47A6-A3F5-A479DDEC2EC8}" destId="{EAF4782B-E6CA-420E-804F-711DD4E65A15}" srcOrd="1" destOrd="0" presId="urn:microsoft.com/office/officeart/2005/8/layout/arrow2"/>
    <dgm:cxn modelId="{281142C6-2EAF-4E0A-AC5E-00AB37057050}" type="presParOf" srcId="{A6346AAA-19D4-47A6-A3F5-A479DDEC2EC8}" destId="{B7AF74F4-FBB5-4BBA-A43E-882A09ED77D4}" srcOrd="2" destOrd="0" presId="urn:microsoft.com/office/officeart/2005/8/layout/arrow2"/>
    <dgm:cxn modelId="{DC4EBB97-53A2-4504-98AB-CD86F9D6C98A}" type="presParOf" srcId="{A6346AAA-19D4-47A6-A3F5-A479DDEC2EC8}" destId="{96B49C1A-39D0-4138-A704-AE1A41E5C628}" srcOrd="3" destOrd="0" presId="urn:microsoft.com/office/officeart/2005/8/layout/arrow2"/>
    <dgm:cxn modelId="{7537B1D9-C8CE-4191-B678-C0A1C3B64E8C}" type="presParOf" srcId="{A6346AAA-19D4-47A6-A3F5-A479DDEC2EC8}" destId="{224F16BD-CDB7-4587-8A4E-C24C15E1D385}" srcOrd="4" destOrd="0" presId="urn:microsoft.com/office/officeart/2005/8/layout/arrow2"/>
    <dgm:cxn modelId="{1CA85830-4F5C-4CD5-AA8A-54B3B64F5552}" type="presParOf" srcId="{A6346AAA-19D4-47A6-A3F5-A479DDEC2EC8}" destId="{E54687E1-10DD-4295-AFCF-D75517700CF0}" srcOrd="5" destOrd="0" presId="urn:microsoft.com/office/officeart/2005/8/layout/arrow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AFD1468A-CE8C-477C-8DD5-F8C515835C49}" type="doc">
      <dgm:prSet loTypeId="urn:microsoft.com/office/officeart/2005/8/layout/arrow6" loCatId="relationship" qsTypeId="urn:microsoft.com/office/officeart/2005/8/quickstyle/simple1" qsCatId="simple" csTypeId="urn:microsoft.com/office/officeart/2005/8/colors/accent1_2" csCatId="accent1" phldr="1"/>
      <dgm:spPr/>
      <dgm:t>
        <a:bodyPr/>
        <a:lstStyle/>
        <a:p>
          <a:endParaRPr lang="it-IT"/>
        </a:p>
      </dgm:t>
    </dgm:pt>
    <dgm:pt modelId="{7F281D1B-B751-4F7E-B985-DC8597FB44A0}">
      <dgm:prSet phldrT="[Testo]"/>
      <dgm:spPr/>
      <dgm:t>
        <a:bodyPr/>
        <a:lstStyle/>
        <a:p>
          <a:r>
            <a:rPr lang="it-IT" dirty="0" smtClean="0">
              <a:latin typeface="Photina Casual Black" pitchFamily="18" charset="0"/>
            </a:rPr>
            <a:t>Attrazione</a:t>
          </a:r>
          <a:endParaRPr lang="it-IT" dirty="0">
            <a:latin typeface="Photina Casual Black" pitchFamily="18" charset="0"/>
          </a:endParaRPr>
        </a:p>
      </dgm:t>
    </dgm:pt>
    <dgm:pt modelId="{71EF681A-E2A9-4B11-A16E-A08ECE1611C4}" type="parTrans" cxnId="{C901A1FC-ABD7-4227-8DC5-09D76D6FCC44}">
      <dgm:prSet/>
      <dgm:spPr/>
      <dgm:t>
        <a:bodyPr/>
        <a:lstStyle/>
        <a:p>
          <a:endParaRPr lang="it-IT"/>
        </a:p>
      </dgm:t>
    </dgm:pt>
    <dgm:pt modelId="{9DF98FEC-CBAF-4EF6-A1C9-DF6B7E50A483}" type="sibTrans" cxnId="{C901A1FC-ABD7-4227-8DC5-09D76D6FCC44}">
      <dgm:prSet/>
      <dgm:spPr/>
      <dgm:t>
        <a:bodyPr/>
        <a:lstStyle/>
        <a:p>
          <a:endParaRPr lang="it-IT"/>
        </a:p>
      </dgm:t>
    </dgm:pt>
    <dgm:pt modelId="{F6692250-C74B-44B3-B064-4CA0C15785AD}">
      <dgm:prSet phldrT="[Testo]"/>
      <dgm:spPr/>
      <dgm:t>
        <a:bodyPr/>
        <a:lstStyle/>
        <a:p>
          <a:r>
            <a:rPr lang="it-IT" dirty="0" smtClean="0">
              <a:latin typeface="Photina Casual Black" pitchFamily="18" charset="0"/>
            </a:rPr>
            <a:t>Repulsione</a:t>
          </a:r>
          <a:endParaRPr lang="it-IT" dirty="0">
            <a:latin typeface="Photina Casual Black" pitchFamily="18" charset="0"/>
          </a:endParaRPr>
        </a:p>
      </dgm:t>
    </dgm:pt>
    <dgm:pt modelId="{BC2A6D70-617C-422B-9F6A-343428499423}" type="parTrans" cxnId="{F5736584-ED95-425C-8101-7DF0E2E29D3E}">
      <dgm:prSet/>
      <dgm:spPr/>
      <dgm:t>
        <a:bodyPr/>
        <a:lstStyle/>
        <a:p>
          <a:endParaRPr lang="it-IT"/>
        </a:p>
      </dgm:t>
    </dgm:pt>
    <dgm:pt modelId="{96484D20-AA40-404E-A1D2-236D71323157}" type="sibTrans" cxnId="{F5736584-ED95-425C-8101-7DF0E2E29D3E}">
      <dgm:prSet/>
      <dgm:spPr/>
      <dgm:t>
        <a:bodyPr/>
        <a:lstStyle/>
        <a:p>
          <a:endParaRPr lang="it-IT"/>
        </a:p>
      </dgm:t>
    </dgm:pt>
    <dgm:pt modelId="{CD8B97EC-661C-4FFE-8D25-B16F599A8AF2}" type="pres">
      <dgm:prSet presAssocID="{AFD1468A-CE8C-477C-8DD5-F8C515835C49}" presName="compositeShape" presStyleCnt="0">
        <dgm:presLayoutVars>
          <dgm:chMax val="2"/>
          <dgm:dir/>
          <dgm:resizeHandles val="exact"/>
        </dgm:presLayoutVars>
      </dgm:prSet>
      <dgm:spPr/>
      <dgm:t>
        <a:bodyPr/>
        <a:lstStyle/>
        <a:p>
          <a:endParaRPr lang="it-IT"/>
        </a:p>
      </dgm:t>
    </dgm:pt>
    <dgm:pt modelId="{8F2F7CBC-FE3B-49E3-9087-2FDE99C3AECD}" type="pres">
      <dgm:prSet presAssocID="{AFD1468A-CE8C-477C-8DD5-F8C515835C49}" presName="ribbon" presStyleLbl="node1" presStyleIdx="0" presStyleCnt="1"/>
      <dgm:spPr>
        <a:gradFill flip="none" rotWithShape="1">
          <a:gsLst>
            <a:gs pos="0">
              <a:srgbClr val="000082"/>
            </a:gs>
            <a:gs pos="30000">
              <a:srgbClr val="66008F"/>
            </a:gs>
            <a:gs pos="64999">
              <a:srgbClr val="BA0066"/>
            </a:gs>
            <a:gs pos="89999">
              <a:srgbClr val="FF0000"/>
            </a:gs>
            <a:gs pos="100000">
              <a:srgbClr val="FF8200"/>
            </a:gs>
          </a:gsLst>
          <a:lin ang="10800000" scaled="1"/>
          <a:tileRect/>
        </a:gradFill>
      </dgm:spPr>
    </dgm:pt>
    <dgm:pt modelId="{64F81609-6EEC-4BA5-8C4D-368829EF3FB0}" type="pres">
      <dgm:prSet presAssocID="{AFD1468A-CE8C-477C-8DD5-F8C515835C49}" presName="leftArrowText" presStyleLbl="node1" presStyleIdx="0" presStyleCnt="1">
        <dgm:presLayoutVars>
          <dgm:chMax val="0"/>
          <dgm:bulletEnabled val="1"/>
        </dgm:presLayoutVars>
      </dgm:prSet>
      <dgm:spPr/>
      <dgm:t>
        <a:bodyPr/>
        <a:lstStyle/>
        <a:p>
          <a:endParaRPr lang="it-IT"/>
        </a:p>
      </dgm:t>
    </dgm:pt>
    <dgm:pt modelId="{E7767CDC-0E52-4645-884C-F1D0BE71AAA0}" type="pres">
      <dgm:prSet presAssocID="{AFD1468A-CE8C-477C-8DD5-F8C515835C49}" presName="rightArrowText" presStyleLbl="node1" presStyleIdx="0" presStyleCnt="1">
        <dgm:presLayoutVars>
          <dgm:chMax val="0"/>
          <dgm:bulletEnabled val="1"/>
        </dgm:presLayoutVars>
      </dgm:prSet>
      <dgm:spPr/>
      <dgm:t>
        <a:bodyPr/>
        <a:lstStyle/>
        <a:p>
          <a:endParaRPr lang="it-IT"/>
        </a:p>
      </dgm:t>
    </dgm:pt>
  </dgm:ptLst>
  <dgm:cxnLst>
    <dgm:cxn modelId="{C901A1FC-ABD7-4227-8DC5-09D76D6FCC44}" srcId="{AFD1468A-CE8C-477C-8DD5-F8C515835C49}" destId="{7F281D1B-B751-4F7E-B985-DC8597FB44A0}" srcOrd="0" destOrd="0" parTransId="{71EF681A-E2A9-4B11-A16E-A08ECE1611C4}" sibTransId="{9DF98FEC-CBAF-4EF6-A1C9-DF6B7E50A483}"/>
    <dgm:cxn modelId="{CEF3BEA6-B45B-4D2E-9B48-6A7AE6501709}" type="presOf" srcId="{7F281D1B-B751-4F7E-B985-DC8597FB44A0}" destId="{64F81609-6EEC-4BA5-8C4D-368829EF3FB0}" srcOrd="0" destOrd="0" presId="urn:microsoft.com/office/officeart/2005/8/layout/arrow6"/>
    <dgm:cxn modelId="{4DEA69A4-822B-435A-AD96-BC7D2F0C5AB6}" type="presOf" srcId="{F6692250-C74B-44B3-B064-4CA0C15785AD}" destId="{E7767CDC-0E52-4645-884C-F1D0BE71AAA0}" srcOrd="0" destOrd="0" presId="urn:microsoft.com/office/officeart/2005/8/layout/arrow6"/>
    <dgm:cxn modelId="{F5736584-ED95-425C-8101-7DF0E2E29D3E}" srcId="{AFD1468A-CE8C-477C-8DD5-F8C515835C49}" destId="{F6692250-C74B-44B3-B064-4CA0C15785AD}" srcOrd="1" destOrd="0" parTransId="{BC2A6D70-617C-422B-9F6A-343428499423}" sibTransId="{96484D20-AA40-404E-A1D2-236D71323157}"/>
    <dgm:cxn modelId="{4000E7E5-71B9-40BD-9285-9E244094713E}" type="presOf" srcId="{AFD1468A-CE8C-477C-8DD5-F8C515835C49}" destId="{CD8B97EC-661C-4FFE-8D25-B16F599A8AF2}" srcOrd="0" destOrd="0" presId="urn:microsoft.com/office/officeart/2005/8/layout/arrow6"/>
    <dgm:cxn modelId="{B95FABF6-ED77-40F1-9E54-C4EA59C7AB1E}" type="presParOf" srcId="{CD8B97EC-661C-4FFE-8D25-B16F599A8AF2}" destId="{8F2F7CBC-FE3B-49E3-9087-2FDE99C3AECD}" srcOrd="0" destOrd="0" presId="urn:microsoft.com/office/officeart/2005/8/layout/arrow6"/>
    <dgm:cxn modelId="{26AC89E8-1BC8-4ABD-9CBF-F6987B40B7FE}" type="presParOf" srcId="{CD8B97EC-661C-4FFE-8D25-B16F599A8AF2}" destId="{64F81609-6EEC-4BA5-8C4D-368829EF3FB0}" srcOrd="1" destOrd="0" presId="urn:microsoft.com/office/officeart/2005/8/layout/arrow6"/>
    <dgm:cxn modelId="{D180FA40-1717-4ADD-A966-EB9707541077}" type="presParOf" srcId="{CD8B97EC-661C-4FFE-8D25-B16F599A8AF2}" destId="{E7767CDC-0E52-4645-884C-F1D0BE71AAA0}" srcOrd="2" destOrd="0" presId="urn:microsoft.com/office/officeart/2005/8/layout/arrow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2761F49-4EB9-4520-B68F-DC05D0C5EAF6}" type="doc">
      <dgm:prSet loTypeId="urn:microsoft.com/office/officeart/2005/8/layout/hProcess4" loCatId="process" qsTypeId="urn:microsoft.com/office/officeart/2005/8/quickstyle/simple1" qsCatId="simple" csTypeId="urn:microsoft.com/office/officeart/2005/8/colors/colorful1#4" csCatId="colorful" phldr="1"/>
      <dgm:spPr/>
      <dgm:t>
        <a:bodyPr/>
        <a:lstStyle/>
        <a:p>
          <a:endParaRPr lang="it-IT"/>
        </a:p>
      </dgm:t>
    </dgm:pt>
    <dgm:pt modelId="{59013642-A39D-4132-A01A-295A4CD94092}">
      <dgm:prSet phldrT="[Testo]"/>
      <dgm:spPr/>
      <dgm:t>
        <a:bodyPr/>
        <a:lstStyle/>
        <a:p>
          <a:r>
            <a:rPr lang="it-IT" dirty="0" smtClean="0"/>
            <a:t>Infanzia</a:t>
          </a:r>
          <a:endParaRPr lang="it-IT" dirty="0"/>
        </a:p>
      </dgm:t>
    </dgm:pt>
    <dgm:pt modelId="{CF61EF9A-6487-454A-9F19-248C4729BBDD}" type="parTrans" cxnId="{5829162C-BAC3-4E6B-B1BF-A615E67D175B}">
      <dgm:prSet/>
      <dgm:spPr/>
      <dgm:t>
        <a:bodyPr/>
        <a:lstStyle/>
        <a:p>
          <a:endParaRPr lang="it-IT"/>
        </a:p>
      </dgm:t>
    </dgm:pt>
    <dgm:pt modelId="{139B691C-0826-4133-B686-03A490E8907A}" type="sibTrans" cxnId="{5829162C-BAC3-4E6B-B1BF-A615E67D175B}">
      <dgm:prSet/>
      <dgm:spPr/>
      <dgm:t>
        <a:bodyPr/>
        <a:lstStyle/>
        <a:p>
          <a:endParaRPr lang="it-IT"/>
        </a:p>
      </dgm:t>
    </dgm:pt>
    <dgm:pt modelId="{733801CC-D3B1-403A-BE49-7E915C685EDF}">
      <dgm:prSet phldrT="[Testo]"/>
      <dgm:spPr/>
      <dgm:t>
        <a:bodyPr/>
        <a:lstStyle/>
        <a:p>
          <a:r>
            <a:rPr lang="it-IT" dirty="0" smtClean="0"/>
            <a:t>Individuazione</a:t>
          </a:r>
          <a:endParaRPr lang="it-IT" dirty="0"/>
        </a:p>
      </dgm:t>
    </dgm:pt>
    <dgm:pt modelId="{CD1375F5-AC71-4CD2-B1CE-3ECF87BB91DB}" type="parTrans" cxnId="{5899412A-2DB3-4168-A0E3-E153D6DA7DC4}">
      <dgm:prSet/>
      <dgm:spPr/>
      <dgm:t>
        <a:bodyPr/>
        <a:lstStyle/>
        <a:p>
          <a:endParaRPr lang="it-IT"/>
        </a:p>
      </dgm:t>
    </dgm:pt>
    <dgm:pt modelId="{8E64D30B-AC38-4B41-89B8-E3A26AB5F449}" type="sibTrans" cxnId="{5899412A-2DB3-4168-A0E3-E153D6DA7DC4}">
      <dgm:prSet/>
      <dgm:spPr/>
      <dgm:t>
        <a:bodyPr/>
        <a:lstStyle/>
        <a:p>
          <a:endParaRPr lang="it-IT"/>
        </a:p>
      </dgm:t>
    </dgm:pt>
    <dgm:pt modelId="{B93D9EF7-7421-46FD-80A0-192DFD55C0C5}">
      <dgm:prSet phldrT="[Testo]"/>
      <dgm:spPr/>
      <dgm:t>
        <a:bodyPr/>
        <a:lstStyle/>
        <a:p>
          <a:r>
            <a:rPr lang="it-IT" dirty="0" smtClean="0"/>
            <a:t>Socializzazione</a:t>
          </a:r>
          <a:endParaRPr lang="it-IT" dirty="0"/>
        </a:p>
      </dgm:t>
    </dgm:pt>
    <dgm:pt modelId="{5B21EB23-DAD0-47FA-8D83-E3B1AF7FE39E}" type="parTrans" cxnId="{83E9A601-12CF-4B01-AE3D-BB45C90674E5}">
      <dgm:prSet/>
      <dgm:spPr/>
      <dgm:t>
        <a:bodyPr/>
        <a:lstStyle/>
        <a:p>
          <a:endParaRPr lang="it-IT"/>
        </a:p>
      </dgm:t>
    </dgm:pt>
    <dgm:pt modelId="{D1E38791-2B34-478A-B060-9E00D28BD486}" type="sibTrans" cxnId="{83E9A601-12CF-4B01-AE3D-BB45C90674E5}">
      <dgm:prSet/>
      <dgm:spPr/>
      <dgm:t>
        <a:bodyPr/>
        <a:lstStyle/>
        <a:p>
          <a:endParaRPr lang="it-IT"/>
        </a:p>
      </dgm:t>
    </dgm:pt>
    <dgm:pt modelId="{8BDC421A-F7D1-4827-9C0F-F6FEF0C325CD}">
      <dgm:prSet phldrT="[Testo]"/>
      <dgm:spPr/>
      <dgm:t>
        <a:bodyPr/>
        <a:lstStyle/>
        <a:p>
          <a:r>
            <a:rPr lang="it-IT" dirty="0" smtClean="0"/>
            <a:t>Adolescenza</a:t>
          </a:r>
          <a:endParaRPr lang="it-IT" dirty="0"/>
        </a:p>
      </dgm:t>
    </dgm:pt>
    <dgm:pt modelId="{98587E6A-8A97-43CB-AB8C-5887D6BA6CE5}" type="parTrans" cxnId="{301C706F-CD0A-48D8-8BE7-0B1B34DA3DE1}">
      <dgm:prSet/>
      <dgm:spPr/>
      <dgm:t>
        <a:bodyPr/>
        <a:lstStyle/>
        <a:p>
          <a:endParaRPr lang="it-IT"/>
        </a:p>
      </dgm:t>
    </dgm:pt>
    <dgm:pt modelId="{01320DA6-5AD5-45E8-9E73-41582C3C6B4A}" type="sibTrans" cxnId="{301C706F-CD0A-48D8-8BE7-0B1B34DA3DE1}">
      <dgm:prSet/>
      <dgm:spPr/>
      <dgm:t>
        <a:bodyPr/>
        <a:lstStyle/>
        <a:p>
          <a:endParaRPr lang="it-IT"/>
        </a:p>
      </dgm:t>
    </dgm:pt>
    <dgm:pt modelId="{9E788B04-1D87-491A-81D3-73B97B9260C6}">
      <dgm:prSet phldrT="[Testo]"/>
      <dgm:spPr/>
      <dgm:t>
        <a:bodyPr/>
        <a:lstStyle/>
        <a:p>
          <a:r>
            <a:rPr lang="it-IT" dirty="0" smtClean="0"/>
            <a:t>Esplorazione di sé</a:t>
          </a:r>
          <a:endParaRPr lang="it-IT" dirty="0"/>
        </a:p>
      </dgm:t>
    </dgm:pt>
    <dgm:pt modelId="{AF270680-B39F-443D-A46A-D7B9C59F56E4}" type="parTrans" cxnId="{400424E6-6709-4F98-B9D0-BF130540870F}">
      <dgm:prSet/>
      <dgm:spPr/>
      <dgm:t>
        <a:bodyPr/>
        <a:lstStyle/>
        <a:p>
          <a:endParaRPr lang="it-IT"/>
        </a:p>
      </dgm:t>
    </dgm:pt>
    <dgm:pt modelId="{D72EE118-94D7-4F3D-97A0-DEA39AB53E40}" type="sibTrans" cxnId="{400424E6-6709-4F98-B9D0-BF130540870F}">
      <dgm:prSet/>
      <dgm:spPr/>
      <dgm:t>
        <a:bodyPr/>
        <a:lstStyle/>
        <a:p>
          <a:endParaRPr lang="it-IT"/>
        </a:p>
      </dgm:t>
    </dgm:pt>
    <dgm:pt modelId="{21BF0402-9CEC-4BDC-96FC-8BF79EDAB80F}">
      <dgm:prSet phldrT="[Testo]"/>
      <dgm:spPr/>
      <dgm:t>
        <a:bodyPr/>
        <a:lstStyle/>
        <a:p>
          <a:r>
            <a:rPr lang="it-IT" dirty="0" smtClean="0"/>
            <a:t>Riscoperta dell’altro</a:t>
          </a:r>
          <a:endParaRPr lang="it-IT" dirty="0"/>
        </a:p>
      </dgm:t>
    </dgm:pt>
    <dgm:pt modelId="{269D4F02-1CE4-405D-8A2E-36D280B19D56}" type="parTrans" cxnId="{1E20C447-24B6-4CF3-88B9-3889DF616EFA}">
      <dgm:prSet/>
      <dgm:spPr/>
      <dgm:t>
        <a:bodyPr/>
        <a:lstStyle/>
        <a:p>
          <a:endParaRPr lang="it-IT"/>
        </a:p>
      </dgm:t>
    </dgm:pt>
    <dgm:pt modelId="{9B59884F-08B4-4970-BEF5-9EAEAD6072C9}" type="sibTrans" cxnId="{1E20C447-24B6-4CF3-88B9-3889DF616EFA}">
      <dgm:prSet/>
      <dgm:spPr/>
      <dgm:t>
        <a:bodyPr/>
        <a:lstStyle/>
        <a:p>
          <a:endParaRPr lang="it-IT"/>
        </a:p>
      </dgm:t>
    </dgm:pt>
    <dgm:pt modelId="{A491C0ED-0035-4589-8078-9F4E04B59B82}">
      <dgm:prSet phldrT="[Testo]"/>
      <dgm:spPr/>
      <dgm:t>
        <a:bodyPr/>
        <a:lstStyle/>
        <a:p>
          <a:r>
            <a:rPr lang="it-IT" dirty="0" smtClean="0"/>
            <a:t>Maturità</a:t>
          </a:r>
          <a:endParaRPr lang="it-IT" dirty="0"/>
        </a:p>
      </dgm:t>
    </dgm:pt>
    <dgm:pt modelId="{4272398D-93F6-4E71-BC4E-C81ADA93786D}" type="parTrans" cxnId="{013DE3ED-6904-4D24-98AD-30F58D089E30}">
      <dgm:prSet/>
      <dgm:spPr/>
      <dgm:t>
        <a:bodyPr/>
        <a:lstStyle/>
        <a:p>
          <a:endParaRPr lang="it-IT"/>
        </a:p>
      </dgm:t>
    </dgm:pt>
    <dgm:pt modelId="{8070DE6C-CDBA-4917-A8A4-5E2294CD6BA8}" type="sibTrans" cxnId="{013DE3ED-6904-4D24-98AD-30F58D089E30}">
      <dgm:prSet/>
      <dgm:spPr/>
      <dgm:t>
        <a:bodyPr/>
        <a:lstStyle/>
        <a:p>
          <a:endParaRPr lang="it-IT"/>
        </a:p>
      </dgm:t>
    </dgm:pt>
    <dgm:pt modelId="{F2EEED71-751F-45E0-933B-EB3698A0F686}">
      <dgm:prSet phldrT="[Testo]"/>
      <dgm:spPr/>
      <dgm:t>
        <a:bodyPr/>
        <a:lstStyle/>
        <a:p>
          <a:r>
            <a:rPr lang="it-IT" dirty="0" smtClean="0"/>
            <a:t>Realizzazione</a:t>
          </a:r>
          <a:endParaRPr lang="it-IT" dirty="0"/>
        </a:p>
      </dgm:t>
    </dgm:pt>
    <dgm:pt modelId="{71FD7AF5-A0BC-46B3-BAE8-933BC11AEB2C}" type="parTrans" cxnId="{59FF4895-B5D2-40CD-B843-2201DE1BE02C}">
      <dgm:prSet/>
      <dgm:spPr/>
      <dgm:t>
        <a:bodyPr/>
        <a:lstStyle/>
        <a:p>
          <a:endParaRPr lang="it-IT"/>
        </a:p>
      </dgm:t>
    </dgm:pt>
    <dgm:pt modelId="{575A8AC0-F1C1-4EF7-9304-FCFA5655D21C}" type="sibTrans" cxnId="{59FF4895-B5D2-40CD-B843-2201DE1BE02C}">
      <dgm:prSet/>
      <dgm:spPr/>
      <dgm:t>
        <a:bodyPr/>
        <a:lstStyle/>
        <a:p>
          <a:endParaRPr lang="it-IT"/>
        </a:p>
      </dgm:t>
    </dgm:pt>
    <dgm:pt modelId="{1B9856E3-66B5-44C0-9DD1-A7B0839C973D}">
      <dgm:prSet phldrT="[Testo]"/>
      <dgm:spPr/>
      <dgm:t>
        <a:bodyPr/>
        <a:lstStyle/>
        <a:p>
          <a:r>
            <a:rPr lang="it-IT" dirty="0" smtClean="0"/>
            <a:t>Autonomia</a:t>
          </a:r>
          <a:endParaRPr lang="it-IT" dirty="0"/>
        </a:p>
      </dgm:t>
    </dgm:pt>
    <dgm:pt modelId="{595EF91C-FFEC-4730-9099-6F1E34861991}" type="parTrans" cxnId="{FB6F4683-BC09-42C3-816A-67DFA45DE392}">
      <dgm:prSet/>
      <dgm:spPr/>
      <dgm:t>
        <a:bodyPr/>
        <a:lstStyle/>
        <a:p>
          <a:endParaRPr lang="it-IT"/>
        </a:p>
      </dgm:t>
    </dgm:pt>
    <dgm:pt modelId="{501540A8-2485-4FDD-A775-4393F8037914}" type="sibTrans" cxnId="{FB6F4683-BC09-42C3-816A-67DFA45DE392}">
      <dgm:prSet/>
      <dgm:spPr/>
      <dgm:t>
        <a:bodyPr/>
        <a:lstStyle/>
        <a:p>
          <a:endParaRPr lang="it-IT"/>
        </a:p>
      </dgm:t>
    </dgm:pt>
    <dgm:pt modelId="{B373EDD4-A1C0-4A6A-9F3A-CA14B7C7ABD3}">
      <dgm:prSet/>
      <dgm:spPr/>
      <dgm:t>
        <a:bodyPr/>
        <a:lstStyle/>
        <a:p>
          <a:r>
            <a:rPr lang="it-IT" dirty="0" smtClean="0"/>
            <a:t>Terza età</a:t>
          </a:r>
          <a:endParaRPr lang="it-IT" dirty="0"/>
        </a:p>
      </dgm:t>
    </dgm:pt>
    <dgm:pt modelId="{A6F5334A-F9A4-42C2-932E-37EFC25B9987}" type="parTrans" cxnId="{1B3F1463-B1D0-4699-87D3-A47885830A97}">
      <dgm:prSet/>
      <dgm:spPr/>
      <dgm:t>
        <a:bodyPr/>
        <a:lstStyle/>
        <a:p>
          <a:endParaRPr lang="it-IT"/>
        </a:p>
      </dgm:t>
    </dgm:pt>
    <dgm:pt modelId="{5F4989B4-7CB2-4B24-BBED-8BF8A007CD1B}" type="sibTrans" cxnId="{1B3F1463-B1D0-4699-87D3-A47885830A97}">
      <dgm:prSet/>
      <dgm:spPr/>
      <dgm:t>
        <a:bodyPr/>
        <a:lstStyle/>
        <a:p>
          <a:endParaRPr lang="it-IT"/>
        </a:p>
      </dgm:t>
    </dgm:pt>
    <dgm:pt modelId="{03842D8B-30CD-4F13-B824-E73E67E79E19}">
      <dgm:prSet phldrT="[Testo]"/>
      <dgm:spPr/>
      <dgm:t>
        <a:bodyPr/>
        <a:lstStyle/>
        <a:p>
          <a:r>
            <a:rPr lang="it-IT" dirty="0" smtClean="0"/>
            <a:t>Progettazione</a:t>
          </a:r>
          <a:endParaRPr lang="it-IT" dirty="0"/>
        </a:p>
      </dgm:t>
    </dgm:pt>
    <dgm:pt modelId="{A41C1CF5-9C71-41AB-BB49-E94905B552D4}" type="parTrans" cxnId="{600ADEDB-5C54-4072-B8B0-DC73D2618102}">
      <dgm:prSet/>
      <dgm:spPr/>
      <dgm:t>
        <a:bodyPr/>
        <a:lstStyle/>
        <a:p>
          <a:endParaRPr lang="it-IT"/>
        </a:p>
      </dgm:t>
    </dgm:pt>
    <dgm:pt modelId="{DF4CBA1C-71C3-4955-88BB-8348D6A6759B}" type="sibTrans" cxnId="{600ADEDB-5C54-4072-B8B0-DC73D2618102}">
      <dgm:prSet/>
      <dgm:spPr/>
      <dgm:t>
        <a:bodyPr/>
        <a:lstStyle/>
        <a:p>
          <a:endParaRPr lang="it-IT"/>
        </a:p>
      </dgm:t>
    </dgm:pt>
    <dgm:pt modelId="{3849859C-48C9-4D58-BF4F-8AEDB1B16A45}">
      <dgm:prSet phldrT="[Testo]"/>
      <dgm:spPr/>
      <dgm:t>
        <a:bodyPr/>
        <a:lstStyle/>
        <a:p>
          <a:r>
            <a:rPr lang="it-IT" dirty="0" smtClean="0"/>
            <a:t>Empatia</a:t>
          </a:r>
          <a:endParaRPr lang="it-IT" dirty="0"/>
        </a:p>
      </dgm:t>
    </dgm:pt>
    <dgm:pt modelId="{57AE1FC5-F173-452A-AF79-EE29361BE0CF}" type="parTrans" cxnId="{46CC93E0-9500-4243-B247-5ADB0499C92B}">
      <dgm:prSet/>
      <dgm:spPr/>
      <dgm:t>
        <a:bodyPr/>
        <a:lstStyle/>
        <a:p>
          <a:endParaRPr lang="it-IT"/>
        </a:p>
      </dgm:t>
    </dgm:pt>
    <dgm:pt modelId="{FA8EBAD8-C0A9-4FF0-9C07-14843F9F0DC7}" type="sibTrans" cxnId="{46CC93E0-9500-4243-B247-5ADB0499C92B}">
      <dgm:prSet/>
      <dgm:spPr/>
      <dgm:t>
        <a:bodyPr/>
        <a:lstStyle/>
        <a:p>
          <a:endParaRPr lang="it-IT"/>
        </a:p>
      </dgm:t>
    </dgm:pt>
    <dgm:pt modelId="{CDEEBD87-F5B2-4E64-BCB2-05163A609DBB}">
      <dgm:prSet phldrT="[Testo]"/>
      <dgm:spPr/>
      <dgm:t>
        <a:bodyPr/>
        <a:lstStyle/>
        <a:p>
          <a:r>
            <a:rPr lang="it-IT" dirty="0" smtClean="0"/>
            <a:t>Integrazione</a:t>
          </a:r>
          <a:endParaRPr lang="it-IT" dirty="0"/>
        </a:p>
      </dgm:t>
    </dgm:pt>
    <dgm:pt modelId="{E733B023-4896-46C1-A8CD-E58A480B5EA0}" type="parTrans" cxnId="{64B0A1E5-39B3-42A3-80D9-75B599D4300E}">
      <dgm:prSet/>
      <dgm:spPr/>
      <dgm:t>
        <a:bodyPr/>
        <a:lstStyle/>
        <a:p>
          <a:endParaRPr lang="it-IT"/>
        </a:p>
      </dgm:t>
    </dgm:pt>
    <dgm:pt modelId="{EC865FDE-9A99-4D3F-B211-F346FEF574ED}" type="sibTrans" cxnId="{64B0A1E5-39B3-42A3-80D9-75B599D4300E}">
      <dgm:prSet/>
      <dgm:spPr/>
      <dgm:t>
        <a:bodyPr/>
        <a:lstStyle/>
        <a:p>
          <a:endParaRPr lang="it-IT"/>
        </a:p>
      </dgm:t>
    </dgm:pt>
    <dgm:pt modelId="{757CC676-3B96-4D30-BEEE-800D7E1F34BE}">
      <dgm:prSet/>
      <dgm:spPr/>
      <dgm:t>
        <a:bodyPr/>
        <a:lstStyle/>
        <a:p>
          <a:r>
            <a:rPr lang="it-IT" dirty="0" smtClean="0"/>
            <a:t>Regressione</a:t>
          </a:r>
          <a:endParaRPr lang="it-IT" dirty="0"/>
        </a:p>
      </dgm:t>
    </dgm:pt>
    <dgm:pt modelId="{DA5E0F2A-3487-4144-A8B9-0D99662EE41F}" type="parTrans" cxnId="{31771872-54A1-42E7-8C2F-03631CEC9C68}">
      <dgm:prSet/>
      <dgm:spPr/>
      <dgm:t>
        <a:bodyPr/>
        <a:lstStyle/>
        <a:p>
          <a:endParaRPr lang="it-IT"/>
        </a:p>
      </dgm:t>
    </dgm:pt>
    <dgm:pt modelId="{7121CC30-0EBC-464F-8AC1-F48DFD8C2585}" type="sibTrans" cxnId="{31771872-54A1-42E7-8C2F-03631CEC9C68}">
      <dgm:prSet/>
      <dgm:spPr/>
      <dgm:t>
        <a:bodyPr/>
        <a:lstStyle/>
        <a:p>
          <a:endParaRPr lang="it-IT"/>
        </a:p>
      </dgm:t>
    </dgm:pt>
    <dgm:pt modelId="{6A48C83C-C064-4FBB-9404-617E60F2F3D0}">
      <dgm:prSet/>
      <dgm:spPr/>
      <dgm:t>
        <a:bodyPr/>
        <a:lstStyle/>
        <a:p>
          <a:r>
            <a:rPr lang="it-IT" dirty="0" smtClean="0"/>
            <a:t>Memoria</a:t>
          </a:r>
          <a:endParaRPr lang="it-IT" dirty="0"/>
        </a:p>
      </dgm:t>
    </dgm:pt>
    <dgm:pt modelId="{5ABB8086-E16D-473A-9C13-88982DC61E8A}" type="parTrans" cxnId="{6E36FF07-9F5E-4843-9E88-066BD622C392}">
      <dgm:prSet/>
      <dgm:spPr/>
      <dgm:t>
        <a:bodyPr/>
        <a:lstStyle/>
        <a:p>
          <a:endParaRPr lang="it-IT"/>
        </a:p>
      </dgm:t>
    </dgm:pt>
    <dgm:pt modelId="{1B04C9C1-DDD4-4872-AF32-84A28A2D82B9}" type="sibTrans" cxnId="{6E36FF07-9F5E-4843-9E88-066BD622C392}">
      <dgm:prSet/>
      <dgm:spPr/>
      <dgm:t>
        <a:bodyPr/>
        <a:lstStyle/>
        <a:p>
          <a:endParaRPr lang="it-IT"/>
        </a:p>
      </dgm:t>
    </dgm:pt>
    <dgm:pt modelId="{EBED1C4A-7556-401C-B117-D947FE90479F}">
      <dgm:prSet/>
      <dgm:spPr/>
      <dgm:t>
        <a:bodyPr/>
        <a:lstStyle/>
        <a:p>
          <a:r>
            <a:rPr lang="it-IT" dirty="0" smtClean="0"/>
            <a:t>Ripensamento</a:t>
          </a:r>
          <a:endParaRPr lang="it-IT" dirty="0"/>
        </a:p>
      </dgm:t>
    </dgm:pt>
    <dgm:pt modelId="{B5262244-A88A-4C05-B3D2-284ED1E09744}" type="parTrans" cxnId="{A1BC5190-7840-49C5-B521-6E7C3DED8FC3}">
      <dgm:prSet/>
      <dgm:spPr/>
      <dgm:t>
        <a:bodyPr/>
        <a:lstStyle/>
        <a:p>
          <a:endParaRPr lang="it-IT"/>
        </a:p>
      </dgm:t>
    </dgm:pt>
    <dgm:pt modelId="{97AF27C1-D373-4DF9-A0F0-4F9D8E65A85E}" type="sibTrans" cxnId="{A1BC5190-7840-49C5-B521-6E7C3DED8FC3}">
      <dgm:prSet/>
      <dgm:spPr/>
      <dgm:t>
        <a:bodyPr/>
        <a:lstStyle/>
        <a:p>
          <a:endParaRPr lang="it-IT"/>
        </a:p>
      </dgm:t>
    </dgm:pt>
    <dgm:pt modelId="{01AC8076-DACD-40C0-BF01-871F06B156F7}" type="pres">
      <dgm:prSet presAssocID="{72761F49-4EB9-4520-B68F-DC05D0C5EAF6}" presName="Name0" presStyleCnt="0">
        <dgm:presLayoutVars>
          <dgm:dir/>
          <dgm:animLvl val="lvl"/>
          <dgm:resizeHandles val="exact"/>
        </dgm:presLayoutVars>
      </dgm:prSet>
      <dgm:spPr/>
      <dgm:t>
        <a:bodyPr/>
        <a:lstStyle/>
        <a:p>
          <a:endParaRPr lang="it-IT"/>
        </a:p>
      </dgm:t>
    </dgm:pt>
    <dgm:pt modelId="{64F9F008-4381-43E0-8734-9814BE0C370E}" type="pres">
      <dgm:prSet presAssocID="{72761F49-4EB9-4520-B68F-DC05D0C5EAF6}" presName="tSp" presStyleCnt="0"/>
      <dgm:spPr/>
    </dgm:pt>
    <dgm:pt modelId="{BAA68A0F-8357-43B4-BC6B-A9D446F01614}" type="pres">
      <dgm:prSet presAssocID="{72761F49-4EB9-4520-B68F-DC05D0C5EAF6}" presName="bSp" presStyleCnt="0"/>
      <dgm:spPr/>
    </dgm:pt>
    <dgm:pt modelId="{3D61905B-3B9D-4BDB-AB41-BD86D2D07258}" type="pres">
      <dgm:prSet presAssocID="{72761F49-4EB9-4520-B68F-DC05D0C5EAF6}" presName="process" presStyleCnt="0"/>
      <dgm:spPr/>
    </dgm:pt>
    <dgm:pt modelId="{E2EB2E98-98C9-433F-8F1D-1A8AEE1D1E08}" type="pres">
      <dgm:prSet presAssocID="{59013642-A39D-4132-A01A-295A4CD94092}" presName="composite1" presStyleCnt="0"/>
      <dgm:spPr/>
    </dgm:pt>
    <dgm:pt modelId="{6D28A14A-45D9-43BB-9939-98C2E11A98DC}" type="pres">
      <dgm:prSet presAssocID="{59013642-A39D-4132-A01A-295A4CD94092}" presName="dummyNode1" presStyleLbl="node1" presStyleIdx="0" presStyleCnt="4"/>
      <dgm:spPr/>
    </dgm:pt>
    <dgm:pt modelId="{CADA6D0D-347A-4719-B69F-1A07C3FF80D9}" type="pres">
      <dgm:prSet presAssocID="{59013642-A39D-4132-A01A-295A4CD94092}" presName="childNode1" presStyleLbl="bgAcc1" presStyleIdx="0" presStyleCnt="4">
        <dgm:presLayoutVars>
          <dgm:bulletEnabled val="1"/>
        </dgm:presLayoutVars>
      </dgm:prSet>
      <dgm:spPr/>
      <dgm:t>
        <a:bodyPr/>
        <a:lstStyle/>
        <a:p>
          <a:endParaRPr lang="it-IT"/>
        </a:p>
      </dgm:t>
    </dgm:pt>
    <dgm:pt modelId="{0885D641-3F5D-4C60-A33B-B3D1B6D662D7}" type="pres">
      <dgm:prSet presAssocID="{59013642-A39D-4132-A01A-295A4CD94092}" presName="childNode1tx" presStyleLbl="bgAcc1" presStyleIdx="0" presStyleCnt="4">
        <dgm:presLayoutVars>
          <dgm:bulletEnabled val="1"/>
        </dgm:presLayoutVars>
      </dgm:prSet>
      <dgm:spPr/>
      <dgm:t>
        <a:bodyPr/>
        <a:lstStyle/>
        <a:p>
          <a:endParaRPr lang="it-IT"/>
        </a:p>
      </dgm:t>
    </dgm:pt>
    <dgm:pt modelId="{3A1D7044-DB9D-4546-8C9F-D9C6A0CE7762}" type="pres">
      <dgm:prSet presAssocID="{59013642-A39D-4132-A01A-295A4CD94092}" presName="parentNode1" presStyleLbl="node1" presStyleIdx="0" presStyleCnt="4">
        <dgm:presLayoutVars>
          <dgm:chMax val="1"/>
          <dgm:bulletEnabled val="1"/>
        </dgm:presLayoutVars>
      </dgm:prSet>
      <dgm:spPr/>
      <dgm:t>
        <a:bodyPr/>
        <a:lstStyle/>
        <a:p>
          <a:endParaRPr lang="it-IT"/>
        </a:p>
      </dgm:t>
    </dgm:pt>
    <dgm:pt modelId="{CCF75725-C30A-4A26-BDD0-93B2A674A939}" type="pres">
      <dgm:prSet presAssocID="{59013642-A39D-4132-A01A-295A4CD94092}" presName="connSite1" presStyleCnt="0"/>
      <dgm:spPr/>
    </dgm:pt>
    <dgm:pt modelId="{AB404242-4D25-425F-BF94-626C8FBA455A}" type="pres">
      <dgm:prSet presAssocID="{139B691C-0826-4133-B686-03A490E8907A}" presName="Name9" presStyleLbl="sibTrans2D1" presStyleIdx="0" presStyleCnt="3"/>
      <dgm:spPr/>
      <dgm:t>
        <a:bodyPr/>
        <a:lstStyle/>
        <a:p>
          <a:endParaRPr lang="it-IT"/>
        </a:p>
      </dgm:t>
    </dgm:pt>
    <dgm:pt modelId="{3AC9BCFC-865A-4D75-AC00-188203067F8C}" type="pres">
      <dgm:prSet presAssocID="{8BDC421A-F7D1-4827-9C0F-F6FEF0C325CD}" presName="composite2" presStyleCnt="0"/>
      <dgm:spPr/>
    </dgm:pt>
    <dgm:pt modelId="{17587744-35A4-4B9C-9C63-C68A33243B7B}" type="pres">
      <dgm:prSet presAssocID="{8BDC421A-F7D1-4827-9C0F-F6FEF0C325CD}" presName="dummyNode2" presStyleLbl="node1" presStyleIdx="0" presStyleCnt="4"/>
      <dgm:spPr/>
    </dgm:pt>
    <dgm:pt modelId="{C62DAFFA-30F4-4B15-A462-F51CBF7A3009}" type="pres">
      <dgm:prSet presAssocID="{8BDC421A-F7D1-4827-9C0F-F6FEF0C325CD}" presName="childNode2" presStyleLbl="bgAcc1" presStyleIdx="1" presStyleCnt="4">
        <dgm:presLayoutVars>
          <dgm:bulletEnabled val="1"/>
        </dgm:presLayoutVars>
      </dgm:prSet>
      <dgm:spPr/>
      <dgm:t>
        <a:bodyPr/>
        <a:lstStyle/>
        <a:p>
          <a:endParaRPr lang="it-IT"/>
        </a:p>
      </dgm:t>
    </dgm:pt>
    <dgm:pt modelId="{BC960D1B-C387-4402-8FA1-0BF4F17619DB}" type="pres">
      <dgm:prSet presAssocID="{8BDC421A-F7D1-4827-9C0F-F6FEF0C325CD}" presName="childNode2tx" presStyleLbl="bgAcc1" presStyleIdx="1" presStyleCnt="4">
        <dgm:presLayoutVars>
          <dgm:bulletEnabled val="1"/>
        </dgm:presLayoutVars>
      </dgm:prSet>
      <dgm:spPr/>
      <dgm:t>
        <a:bodyPr/>
        <a:lstStyle/>
        <a:p>
          <a:endParaRPr lang="it-IT"/>
        </a:p>
      </dgm:t>
    </dgm:pt>
    <dgm:pt modelId="{10833BC3-F133-43AC-924D-3AF9D3F36FE5}" type="pres">
      <dgm:prSet presAssocID="{8BDC421A-F7D1-4827-9C0F-F6FEF0C325CD}" presName="parentNode2" presStyleLbl="node1" presStyleIdx="1" presStyleCnt="4">
        <dgm:presLayoutVars>
          <dgm:chMax val="0"/>
          <dgm:bulletEnabled val="1"/>
        </dgm:presLayoutVars>
      </dgm:prSet>
      <dgm:spPr/>
      <dgm:t>
        <a:bodyPr/>
        <a:lstStyle/>
        <a:p>
          <a:endParaRPr lang="it-IT"/>
        </a:p>
      </dgm:t>
    </dgm:pt>
    <dgm:pt modelId="{137ADDC1-3F31-4803-A4A7-B106ACC53735}" type="pres">
      <dgm:prSet presAssocID="{8BDC421A-F7D1-4827-9C0F-F6FEF0C325CD}" presName="connSite2" presStyleCnt="0"/>
      <dgm:spPr/>
    </dgm:pt>
    <dgm:pt modelId="{C99CCC2D-58AC-491B-8D0A-5341914A790A}" type="pres">
      <dgm:prSet presAssocID="{01320DA6-5AD5-45E8-9E73-41582C3C6B4A}" presName="Name18" presStyleLbl="sibTrans2D1" presStyleIdx="1" presStyleCnt="3"/>
      <dgm:spPr/>
      <dgm:t>
        <a:bodyPr/>
        <a:lstStyle/>
        <a:p>
          <a:endParaRPr lang="it-IT"/>
        </a:p>
      </dgm:t>
    </dgm:pt>
    <dgm:pt modelId="{06539321-3C80-4F44-8D3A-340CF7AD8052}" type="pres">
      <dgm:prSet presAssocID="{A491C0ED-0035-4589-8078-9F4E04B59B82}" presName="composite1" presStyleCnt="0"/>
      <dgm:spPr/>
    </dgm:pt>
    <dgm:pt modelId="{CC81E7B3-179C-49D9-B264-279F7B599DA6}" type="pres">
      <dgm:prSet presAssocID="{A491C0ED-0035-4589-8078-9F4E04B59B82}" presName="dummyNode1" presStyleLbl="node1" presStyleIdx="1" presStyleCnt="4"/>
      <dgm:spPr/>
    </dgm:pt>
    <dgm:pt modelId="{429F176A-1756-4A30-914D-728D38F3735E}" type="pres">
      <dgm:prSet presAssocID="{A491C0ED-0035-4589-8078-9F4E04B59B82}" presName="childNode1" presStyleLbl="bgAcc1" presStyleIdx="2" presStyleCnt="4">
        <dgm:presLayoutVars>
          <dgm:bulletEnabled val="1"/>
        </dgm:presLayoutVars>
      </dgm:prSet>
      <dgm:spPr/>
      <dgm:t>
        <a:bodyPr/>
        <a:lstStyle/>
        <a:p>
          <a:endParaRPr lang="it-IT"/>
        </a:p>
      </dgm:t>
    </dgm:pt>
    <dgm:pt modelId="{E8BDEBD4-3AFC-4037-8825-73A9A0A9B9FF}" type="pres">
      <dgm:prSet presAssocID="{A491C0ED-0035-4589-8078-9F4E04B59B82}" presName="childNode1tx" presStyleLbl="bgAcc1" presStyleIdx="2" presStyleCnt="4">
        <dgm:presLayoutVars>
          <dgm:bulletEnabled val="1"/>
        </dgm:presLayoutVars>
      </dgm:prSet>
      <dgm:spPr/>
      <dgm:t>
        <a:bodyPr/>
        <a:lstStyle/>
        <a:p>
          <a:endParaRPr lang="it-IT"/>
        </a:p>
      </dgm:t>
    </dgm:pt>
    <dgm:pt modelId="{6E08127C-4C12-4DCF-92DD-908948C26AB3}" type="pres">
      <dgm:prSet presAssocID="{A491C0ED-0035-4589-8078-9F4E04B59B82}" presName="parentNode1" presStyleLbl="node1" presStyleIdx="2" presStyleCnt="4">
        <dgm:presLayoutVars>
          <dgm:chMax val="1"/>
          <dgm:bulletEnabled val="1"/>
        </dgm:presLayoutVars>
      </dgm:prSet>
      <dgm:spPr/>
      <dgm:t>
        <a:bodyPr/>
        <a:lstStyle/>
        <a:p>
          <a:endParaRPr lang="it-IT"/>
        </a:p>
      </dgm:t>
    </dgm:pt>
    <dgm:pt modelId="{479089F3-F90C-4B5A-B287-A58E1C830511}" type="pres">
      <dgm:prSet presAssocID="{A491C0ED-0035-4589-8078-9F4E04B59B82}" presName="connSite1" presStyleCnt="0"/>
      <dgm:spPr/>
    </dgm:pt>
    <dgm:pt modelId="{33676AE6-C31E-4D9D-B07D-0C013EFF493C}" type="pres">
      <dgm:prSet presAssocID="{8070DE6C-CDBA-4917-A8A4-5E2294CD6BA8}" presName="Name9" presStyleLbl="sibTrans2D1" presStyleIdx="2" presStyleCnt="3"/>
      <dgm:spPr/>
      <dgm:t>
        <a:bodyPr/>
        <a:lstStyle/>
        <a:p>
          <a:endParaRPr lang="it-IT"/>
        </a:p>
      </dgm:t>
    </dgm:pt>
    <dgm:pt modelId="{EBD7BB2C-006C-4A1C-ACEC-1BD4B5DE4680}" type="pres">
      <dgm:prSet presAssocID="{B373EDD4-A1C0-4A6A-9F3A-CA14B7C7ABD3}" presName="composite2" presStyleCnt="0"/>
      <dgm:spPr/>
    </dgm:pt>
    <dgm:pt modelId="{F6BC54FE-C2B3-4318-A245-BBD07AB61A3A}" type="pres">
      <dgm:prSet presAssocID="{B373EDD4-A1C0-4A6A-9F3A-CA14B7C7ABD3}" presName="dummyNode2" presStyleLbl="node1" presStyleIdx="2" presStyleCnt="4"/>
      <dgm:spPr/>
    </dgm:pt>
    <dgm:pt modelId="{5FAF8F0B-479D-417F-802C-A79B4BBC40AB}" type="pres">
      <dgm:prSet presAssocID="{B373EDD4-A1C0-4A6A-9F3A-CA14B7C7ABD3}" presName="childNode2" presStyleLbl="bgAcc1" presStyleIdx="3" presStyleCnt="4">
        <dgm:presLayoutVars>
          <dgm:bulletEnabled val="1"/>
        </dgm:presLayoutVars>
      </dgm:prSet>
      <dgm:spPr/>
      <dgm:t>
        <a:bodyPr/>
        <a:lstStyle/>
        <a:p>
          <a:endParaRPr lang="it-IT"/>
        </a:p>
      </dgm:t>
    </dgm:pt>
    <dgm:pt modelId="{F0CFF545-0E3B-4CF6-8759-3D70BCA74617}" type="pres">
      <dgm:prSet presAssocID="{B373EDD4-A1C0-4A6A-9F3A-CA14B7C7ABD3}" presName="childNode2tx" presStyleLbl="bgAcc1" presStyleIdx="3" presStyleCnt="4">
        <dgm:presLayoutVars>
          <dgm:bulletEnabled val="1"/>
        </dgm:presLayoutVars>
      </dgm:prSet>
      <dgm:spPr/>
      <dgm:t>
        <a:bodyPr/>
        <a:lstStyle/>
        <a:p>
          <a:endParaRPr lang="it-IT"/>
        </a:p>
      </dgm:t>
    </dgm:pt>
    <dgm:pt modelId="{CD984665-9F12-4814-A42A-E33E64C8A3C1}" type="pres">
      <dgm:prSet presAssocID="{B373EDD4-A1C0-4A6A-9F3A-CA14B7C7ABD3}" presName="parentNode2" presStyleLbl="node1" presStyleIdx="3" presStyleCnt="4">
        <dgm:presLayoutVars>
          <dgm:chMax val="0"/>
          <dgm:bulletEnabled val="1"/>
        </dgm:presLayoutVars>
      </dgm:prSet>
      <dgm:spPr/>
      <dgm:t>
        <a:bodyPr/>
        <a:lstStyle/>
        <a:p>
          <a:endParaRPr lang="it-IT"/>
        </a:p>
      </dgm:t>
    </dgm:pt>
    <dgm:pt modelId="{6BFA25FD-6E4C-44DA-9036-6DE8BF5519AE}" type="pres">
      <dgm:prSet presAssocID="{B373EDD4-A1C0-4A6A-9F3A-CA14B7C7ABD3}" presName="connSite2" presStyleCnt="0"/>
      <dgm:spPr/>
    </dgm:pt>
  </dgm:ptLst>
  <dgm:cxnLst>
    <dgm:cxn modelId="{68583E10-7D26-4A60-9499-66686DB70889}" type="presOf" srcId="{9E788B04-1D87-491A-81D3-73B97B9260C6}" destId="{BC960D1B-C387-4402-8FA1-0BF4F17619DB}" srcOrd="1" destOrd="0" presId="urn:microsoft.com/office/officeart/2005/8/layout/hProcess4"/>
    <dgm:cxn modelId="{7DDAD363-3A42-4D26-BB3E-5A8B140D8796}" type="presOf" srcId="{757CC676-3B96-4D30-BEEE-800D7E1F34BE}" destId="{5FAF8F0B-479D-417F-802C-A79B4BBC40AB}" srcOrd="0" destOrd="0" presId="urn:microsoft.com/office/officeart/2005/8/layout/hProcess4"/>
    <dgm:cxn modelId="{5829162C-BAC3-4E6B-B1BF-A615E67D175B}" srcId="{72761F49-4EB9-4520-B68F-DC05D0C5EAF6}" destId="{59013642-A39D-4132-A01A-295A4CD94092}" srcOrd="0" destOrd="0" parTransId="{CF61EF9A-6487-454A-9F19-248C4729BBDD}" sibTransId="{139B691C-0826-4133-B686-03A490E8907A}"/>
    <dgm:cxn modelId="{C135477E-0ACB-47F3-9D1B-375551053A04}" type="presOf" srcId="{3849859C-48C9-4D58-BF4F-8AEDB1B16A45}" destId="{CADA6D0D-347A-4719-B69F-1A07C3FF80D9}" srcOrd="0" destOrd="2" presId="urn:microsoft.com/office/officeart/2005/8/layout/hProcess4"/>
    <dgm:cxn modelId="{59FF4895-B5D2-40CD-B843-2201DE1BE02C}" srcId="{A491C0ED-0035-4589-8078-9F4E04B59B82}" destId="{F2EEED71-751F-45E0-933B-EB3698A0F686}" srcOrd="0" destOrd="0" parTransId="{71FD7AF5-A0BC-46B3-BAE8-933BC11AEB2C}" sibTransId="{575A8AC0-F1C1-4EF7-9304-FCFA5655D21C}"/>
    <dgm:cxn modelId="{2348DDDC-D5A3-44B4-8CB6-E12BE8E0E016}" type="presOf" srcId="{F2EEED71-751F-45E0-933B-EB3698A0F686}" destId="{E8BDEBD4-3AFC-4037-8825-73A9A0A9B9FF}" srcOrd="1" destOrd="0" presId="urn:microsoft.com/office/officeart/2005/8/layout/hProcess4"/>
    <dgm:cxn modelId="{35C8ABE0-9CA8-41DF-9A9F-4F4C192F03EB}" type="presOf" srcId="{CDEEBD87-F5B2-4E64-BCB2-05163A609DBB}" destId="{429F176A-1756-4A30-914D-728D38F3735E}" srcOrd="0" destOrd="2" presId="urn:microsoft.com/office/officeart/2005/8/layout/hProcess4"/>
    <dgm:cxn modelId="{3B52449D-2E7D-4F74-ADC8-61DF2C7CD621}" type="presOf" srcId="{B373EDD4-A1C0-4A6A-9F3A-CA14B7C7ABD3}" destId="{CD984665-9F12-4814-A42A-E33E64C8A3C1}" srcOrd="0" destOrd="0" presId="urn:microsoft.com/office/officeart/2005/8/layout/hProcess4"/>
    <dgm:cxn modelId="{83E9A601-12CF-4B01-AE3D-BB45C90674E5}" srcId="{59013642-A39D-4132-A01A-295A4CD94092}" destId="{B93D9EF7-7421-46FD-80A0-192DFD55C0C5}" srcOrd="1" destOrd="0" parTransId="{5B21EB23-DAD0-47FA-8D83-E3B1AF7FE39E}" sibTransId="{D1E38791-2B34-478A-B060-9E00D28BD486}"/>
    <dgm:cxn modelId="{1A938A05-24DA-4059-B748-523DA2302B3A}" type="presOf" srcId="{139B691C-0826-4133-B686-03A490E8907A}" destId="{AB404242-4D25-425F-BF94-626C8FBA455A}" srcOrd="0" destOrd="0" presId="urn:microsoft.com/office/officeart/2005/8/layout/hProcess4"/>
    <dgm:cxn modelId="{23F6C2F1-A056-4730-8443-2E54F57AB0E3}" type="presOf" srcId="{CDEEBD87-F5B2-4E64-BCB2-05163A609DBB}" destId="{E8BDEBD4-3AFC-4037-8825-73A9A0A9B9FF}" srcOrd="1" destOrd="2" presId="urn:microsoft.com/office/officeart/2005/8/layout/hProcess4"/>
    <dgm:cxn modelId="{301C706F-CD0A-48D8-8BE7-0B1B34DA3DE1}" srcId="{72761F49-4EB9-4520-B68F-DC05D0C5EAF6}" destId="{8BDC421A-F7D1-4827-9C0F-F6FEF0C325CD}" srcOrd="1" destOrd="0" parTransId="{98587E6A-8A97-43CB-AB8C-5887D6BA6CE5}" sibTransId="{01320DA6-5AD5-45E8-9E73-41582C3C6B4A}"/>
    <dgm:cxn modelId="{7F293D87-3FA1-419B-9CFF-5DE7BDD39FE2}" type="presOf" srcId="{72761F49-4EB9-4520-B68F-DC05D0C5EAF6}" destId="{01AC8076-DACD-40C0-BF01-871F06B156F7}" srcOrd="0" destOrd="0" presId="urn:microsoft.com/office/officeart/2005/8/layout/hProcess4"/>
    <dgm:cxn modelId="{DB1ACF98-3850-4C4A-B6BF-7A492F7463C3}" type="presOf" srcId="{A491C0ED-0035-4589-8078-9F4E04B59B82}" destId="{6E08127C-4C12-4DCF-92DD-908948C26AB3}" srcOrd="0" destOrd="0" presId="urn:microsoft.com/office/officeart/2005/8/layout/hProcess4"/>
    <dgm:cxn modelId="{013DE3ED-6904-4D24-98AD-30F58D089E30}" srcId="{72761F49-4EB9-4520-B68F-DC05D0C5EAF6}" destId="{A491C0ED-0035-4589-8078-9F4E04B59B82}" srcOrd="2" destOrd="0" parTransId="{4272398D-93F6-4E71-BC4E-C81ADA93786D}" sibTransId="{8070DE6C-CDBA-4917-A8A4-5E2294CD6BA8}"/>
    <dgm:cxn modelId="{5ED657A8-B500-461A-8694-9CF843C38133}" type="presOf" srcId="{EBED1C4A-7556-401C-B117-D947FE90479F}" destId="{5FAF8F0B-479D-417F-802C-A79B4BBC40AB}" srcOrd="0" destOrd="1" presId="urn:microsoft.com/office/officeart/2005/8/layout/hProcess4"/>
    <dgm:cxn modelId="{819AC2FF-76DD-4020-9CCA-EA0DB9264EC7}" type="presOf" srcId="{6A48C83C-C064-4FBB-9404-617E60F2F3D0}" destId="{F0CFF545-0E3B-4CF6-8759-3D70BCA74617}" srcOrd="1" destOrd="2" presId="urn:microsoft.com/office/officeart/2005/8/layout/hProcess4"/>
    <dgm:cxn modelId="{7B5E4C8F-A2F0-42B0-9364-642D301BBC39}" type="presOf" srcId="{733801CC-D3B1-403A-BE49-7E915C685EDF}" destId="{CADA6D0D-347A-4719-B69F-1A07C3FF80D9}" srcOrd="0" destOrd="0" presId="urn:microsoft.com/office/officeart/2005/8/layout/hProcess4"/>
    <dgm:cxn modelId="{5899412A-2DB3-4168-A0E3-E153D6DA7DC4}" srcId="{59013642-A39D-4132-A01A-295A4CD94092}" destId="{733801CC-D3B1-403A-BE49-7E915C685EDF}" srcOrd="0" destOrd="0" parTransId="{CD1375F5-AC71-4CD2-B1CE-3ECF87BB91DB}" sibTransId="{8E64D30B-AC38-4B41-89B8-E3A26AB5F449}"/>
    <dgm:cxn modelId="{36FDB36E-B9F0-4EFC-98AC-00EA50FEE880}" type="presOf" srcId="{B93D9EF7-7421-46FD-80A0-192DFD55C0C5}" destId="{0885D641-3F5D-4C60-A33B-B3D1B6D662D7}" srcOrd="1" destOrd="1" presId="urn:microsoft.com/office/officeart/2005/8/layout/hProcess4"/>
    <dgm:cxn modelId="{8BA702FB-BFFA-4F98-953D-924E41BD4FED}" type="presOf" srcId="{59013642-A39D-4132-A01A-295A4CD94092}" destId="{3A1D7044-DB9D-4546-8C9F-D9C6A0CE7762}" srcOrd="0" destOrd="0" presId="urn:microsoft.com/office/officeart/2005/8/layout/hProcess4"/>
    <dgm:cxn modelId="{31771872-54A1-42E7-8C2F-03631CEC9C68}" srcId="{B373EDD4-A1C0-4A6A-9F3A-CA14B7C7ABD3}" destId="{757CC676-3B96-4D30-BEEE-800D7E1F34BE}" srcOrd="0" destOrd="0" parTransId="{DA5E0F2A-3487-4144-A8B9-0D99662EE41F}" sibTransId="{7121CC30-0EBC-464F-8AC1-F48DFD8C2585}"/>
    <dgm:cxn modelId="{1E20C447-24B6-4CF3-88B9-3889DF616EFA}" srcId="{8BDC421A-F7D1-4827-9C0F-F6FEF0C325CD}" destId="{21BF0402-9CEC-4BDC-96FC-8BF79EDAB80F}" srcOrd="1" destOrd="0" parTransId="{269D4F02-1CE4-405D-8A2E-36D280B19D56}" sibTransId="{9B59884F-08B4-4970-BEF5-9EAEAD6072C9}"/>
    <dgm:cxn modelId="{1B3F1463-B1D0-4699-87D3-A47885830A97}" srcId="{72761F49-4EB9-4520-B68F-DC05D0C5EAF6}" destId="{B373EDD4-A1C0-4A6A-9F3A-CA14B7C7ABD3}" srcOrd="3" destOrd="0" parTransId="{A6F5334A-F9A4-42C2-932E-37EFC25B9987}" sibTransId="{5F4989B4-7CB2-4B24-BBED-8BF8A007CD1B}"/>
    <dgm:cxn modelId="{EAE25B4D-1CD9-4E48-A444-11F767FB7FF4}" type="presOf" srcId="{21BF0402-9CEC-4BDC-96FC-8BF79EDAB80F}" destId="{C62DAFFA-30F4-4B15-A462-F51CBF7A3009}" srcOrd="0" destOrd="1" presId="urn:microsoft.com/office/officeart/2005/8/layout/hProcess4"/>
    <dgm:cxn modelId="{600ADEDB-5C54-4072-B8B0-DC73D2618102}" srcId="{8BDC421A-F7D1-4827-9C0F-F6FEF0C325CD}" destId="{03842D8B-30CD-4F13-B824-E73E67E79E19}" srcOrd="2" destOrd="0" parTransId="{A41C1CF5-9C71-41AB-BB49-E94905B552D4}" sibTransId="{DF4CBA1C-71C3-4955-88BB-8348D6A6759B}"/>
    <dgm:cxn modelId="{D90AFEBA-2488-43ED-9AD6-92F60F14E2CC}" type="presOf" srcId="{03842D8B-30CD-4F13-B824-E73E67E79E19}" destId="{C62DAFFA-30F4-4B15-A462-F51CBF7A3009}" srcOrd="0" destOrd="2" presId="urn:microsoft.com/office/officeart/2005/8/layout/hProcess4"/>
    <dgm:cxn modelId="{400424E6-6709-4F98-B9D0-BF130540870F}" srcId="{8BDC421A-F7D1-4827-9C0F-F6FEF0C325CD}" destId="{9E788B04-1D87-491A-81D3-73B97B9260C6}" srcOrd="0" destOrd="0" parTransId="{AF270680-B39F-443D-A46A-D7B9C59F56E4}" sibTransId="{D72EE118-94D7-4F3D-97A0-DEA39AB53E40}"/>
    <dgm:cxn modelId="{FF8EA562-6FDB-4499-95D1-49A5B035912A}" type="presOf" srcId="{9E788B04-1D87-491A-81D3-73B97B9260C6}" destId="{C62DAFFA-30F4-4B15-A462-F51CBF7A3009}" srcOrd="0" destOrd="0" presId="urn:microsoft.com/office/officeart/2005/8/layout/hProcess4"/>
    <dgm:cxn modelId="{83174B09-DC59-4E29-9242-E91908FEC87A}" type="presOf" srcId="{21BF0402-9CEC-4BDC-96FC-8BF79EDAB80F}" destId="{BC960D1B-C387-4402-8FA1-0BF4F17619DB}" srcOrd="1" destOrd="1" presId="urn:microsoft.com/office/officeart/2005/8/layout/hProcess4"/>
    <dgm:cxn modelId="{A81490F1-3F7D-49BB-9E34-6D09195F0BED}" type="presOf" srcId="{1B9856E3-66B5-44C0-9DD1-A7B0839C973D}" destId="{429F176A-1756-4A30-914D-728D38F3735E}" srcOrd="0" destOrd="1" presId="urn:microsoft.com/office/officeart/2005/8/layout/hProcess4"/>
    <dgm:cxn modelId="{43D6EBC1-F235-44E4-843F-8BDA3527D307}" type="presOf" srcId="{3849859C-48C9-4D58-BF4F-8AEDB1B16A45}" destId="{0885D641-3F5D-4C60-A33B-B3D1B6D662D7}" srcOrd="1" destOrd="2" presId="urn:microsoft.com/office/officeart/2005/8/layout/hProcess4"/>
    <dgm:cxn modelId="{1460B8A3-B5CE-4B89-9771-6CFD5B9F6A67}" type="presOf" srcId="{F2EEED71-751F-45E0-933B-EB3698A0F686}" destId="{429F176A-1756-4A30-914D-728D38F3735E}" srcOrd="0" destOrd="0" presId="urn:microsoft.com/office/officeart/2005/8/layout/hProcess4"/>
    <dgm:cxn modelId="{6E36FF07-9F5E-4843-9E88-066BD622C392}" srcId="{B373EDD4-A1C0-4A6A-9F3A-CA14B7C7ABD3}" destId="{6A48C83C-C064-4FBB-9404-617E60F2F3D0}" srcOrd="2" destOrd="0" parTransId="{5ABB8086-E16D-473A-9C13-88982DC61E8A}" sibTransId="{1B04C9C1-DDD4-4872-AF32-84A28A2D82B9}"/>
    <dgm:cxn modelId="{92954A7C-B0F0-44E4-B020-839FBD8CBDEF}" type="presOf" srcId="{733801CC-D3B1-403A-BE49-7E915C685EDF}" destId="{0885D641-3F5D-4C60-A33B-B3D1B6D662D7}" srcOrd="1" destOrd="0" presId="urn:microsoft.com/office/officeart/2005/8/layout/hProcess4"/>
    <dgm:cxn modelId="{2AADAB16-7711-439F-97D4-59F9684C5F8A}" type="presOf" srcId="{03842D8B-30CD-4F13-B824-E73E67E79E19}" destId="{BC960D1B-C387-4402-8FA1-0BF4F17619DB}" srcOrd="1" destOrd="2" presId="urn:microsoft.com/office/officeart/2005/8/layout/hProcess4"/>
    <dgm:cxn modelId="{CFDCBE74-D380-4340-BA34-DADE8E790CFE}" type="presOf" srcId="{757CC676-3B96-4D30-BEEE-800D7E1F34BE}" destId="{F0CFF545-0E3B-4CF6-8759-3D70BCA74617}" srcOrd="1" destOrd="0" presId="urn:microsoft.com/office/officeart/2005/8/layout/hProcess4"/>
    <dgm:cxn modelId="{A1BC5190-7840-49C5-B521-6E7C3DED8FC3}" srcId="{B373EDD4-A1C0-4A6A-9F3A-CA14B7C7ABD3}" destId="{EBED1C4A-7556-401C-B117-D947FE90479F}" srcOrd="1" destOrd="0" parTransId="{B5262244-A88A-4C05-B3D2-284ED1E09744}" sibTransId="{97AF27C1-D373-4DF9-A0F0-4F9D8E65A85E}"/>
    <dgm:cxn modelId="{46CC93E0-9500-4243-B247-5ADB0499C92B}" srcId="{59013642-A39D-4132-A01A-295A4CD94092}" destId="{3849859C-48C9-4D58-BF4F-8AEDB1B16A45}" srcOrd="2" destOrd="0" parTransId="{57AE1FC5-F173-452A-AF79-EE29361BE0CF}" sibTransId="{FA8EBAD8-C0A9-4FF0-9C07-14843F9F0DC7}"/>
    <dgm:cxn modelId="{4227C3E3-16B1-44BE-989C-A6A24D768BD6}" type="presOf" srcId="{8070DE6C-CDBA-4917-A8A4-5E2294CD6BA8}" destId="{33676AE6-C31E-4D9D-B07D-0C013EFF493C}" srcOrd="0" destOrd="0" presId="urn:microsoft.com/office/officeart/2005/8/layout/hProcess4"/>
    <dgm:cxn modelId="{544B2018-38AC-445B-947C-0DCF70D139CB}" type="presOf" srcId="{8BDC421A-F7D1-4827-9C0F-F6FEF0C325CD}" destId="{10833BC3-F133-43AC-924D-3AF9D3F36FE5}" srcOrd="0" destOrd="0" presId="urn:microsoft.com/office/officeart/2005/8/layout/hProcess4"/>
    <dgm:cxn modelId="{D998C66A-A70F-488B-81A0-25CC6A33FA46}" type="presOf" srcId="{B93D9EF7-7421-46FD-80A0-192DFD55C0C5}" destId="{CADA6D0D-347A-4719-B69F-1A07C3FF80D9}" srcOrd="0" destOrd="1" presId="urn:microsoft.com/office/officeart/2005/8/layout/hProcess4"/>
    <dgm:cxn modelId="{FB6F4683-BC09-42C3-816A-67DFA45DE392}" srcId="{A491C0ED-0035-4589-8078-9F4E04B59B82}" destId="{1B9856E3-66B5-44C0-9DD1-A7B0839C973D}" srcOrd="1" destOrd="0" parTransId="{595EF91C-FFEC-4730-9099-6F1E34861991}" sibTransId="{501540A8-2485-4FDD-A775-4393F8037914}"/>
    <dgm:cxn modelId="{BD77E95E-47D1-45E6-8F37-6436C542B73E}" type="presOf" srcId="{01320DA6-5AD5-45E8-9E73-41582C3C6B4A}" destId="{C99CCC2D-58AC-491B-8D0A-5341914A790A}" srcOrd="0" destOrd="0" presId="urn:microsoft.com/office/officeart/2005/8/layout/hProcess4"/>
    <dgm:cxn modelId="{61CB14A8-8F24-4C8F-BC88-1628795C2082}" type="presOf" srcId="{EBED1C4A-7556-401C-B117-D947FE90479F}" destId="{F0CFF545-0E3B-4CF6-8759-3D70BCA74617}" srcOrd="1" destOrd="1" presId="urn:microsoft.com/office/officeart/2005/8/layout/hProcess4"/>
    <dgm:cxn modelId="{5D8D2EE6-E231-478C-B4BF-04090ADC3796}" type="presOf" srcId="{1B9856E3-66B5-44C0-9DD1-A7B0839C973D}" destId="{E8BDEBD4-3AFC-4037-8825-73A9A0A9B9FF}" srcOrd="1" destOrd="1" presId="urn:microsoft.com/office/officeart/2005/8/layout/hProcess4"/>
    <dgm:cxn modelId="{E2BBF717-C163-4A52-AF1E-529C3B3710CE}" type="presOf" srcId="{6A48C83C-C064-4FBB-9404-617E60F2F3D0}" destId="{5FAF8F0B-479D-417F-802C-A79B4BBC40AB}" srcOrd="0" destOrd="2" presId="urn:microsoft.com/office/officeart/2005/8/layout/hProcess4"/>
    <dgm:cxn modelId="{64B0A1E5-39B3-42A3-80D9-75B599D4300E}" srcId="{A491C0ED-0035-4589-8078-9F4E04B59B82}" destId="{CDEEBD87-F5B2-4E64-BCB2-05163A609DBB}" srcOrd="2" destOrd="0" parTransId="{E733B023-4896-46C1-A8CD-E58A480B5EA0}" sibTransId="{EC865FDE-9A99-4D3F-B211-F346FEF574ED}"/>
    <dgm:cxn modelId="{9CFA56F1-0990-4867-967A-B994A326FFF3}" type="presParOf" srcId="{01AC8076-DACD-40C0-BF01-871F06B156F7}" destId="{64F9F008-4381-43E0-8734-9814BE0C370E}" srcOrd="0" destOrd="0" presId="urn:microsoft.com/office/officeart/2005/8/layout/hProcess4"/>
    <dgm:cxn modelId="{63047EED-66BC-4DCB-88BF-DD5D886B50E5}" type="presParOf" srcId="{01AC8076-DACD-40C0-BF01-871F06B156F7}" destId="{BAA68A0F-8357-43B4-BC6B-A9D446F01614}" srcOrd="1" destOrd="0" presId="urn:microsoft.com/office/officeart/2005/8/layout/hProcess4"/>
    <dgm:cxn modelId="{A0DBA49A-1205-4467-A073-E0BDAF27F7BA}" type="presParOf" srcId="{01AC8076-DACD-40C0-BF01-871F06B156F7}" destId="{3D61905B-3B9D-4BDB-AB41-BD86D2D07258}" srcOrd="2" destOrd="0" presId="urn:microsoft.com/office/officeart/2005/8/layout/hProcess4"/>
    <dgm:cxn modelId="{9EDD2BCF-B3F5-4E3F-833B-E2E820FB62FE}" type="presParOf" srcId="{3D61905B-3B9D-4BDB-AB41-BD86D2D07258}" destId="{E2EB2E98-98C9-433F-8F1D-1A8AEE1D1E08}" srcOrd="0" destOrd="0" presId="urn:microsoft.com/office/officeart/2005/8/layout/hProcess4"/>
    <dgm:cxn modelId="{46C7FEA3-97B8-44E5-AC1A-924E01E68702}" type="presParOf" srcId="{E2EB2E98-98C9-433F-8F1D-1A8AEE1D1E08}" destId="{6D28A14A-45D9-43BB-9939-98C2E11A98DC}" srcOrd="0" destOrd="0" presId="urn:microsoft.com/office/officeart/2005/8/layout/hProcess4"/>
    <dgm:cxn modelId="{3EE5AADB-4C28-41AC-B88D-E09C568F34ED}" type="presParOf" srcId="{E2EB2E98-98C9-433F-8F1D-1A8AEE1D1E08}" destId="{CADA6D0D-347A-4719-B69F-1A07C3FF80D9}" srcOrd="1" destOrd="0" presId="urn:microsoft.com/office/officeart/2005/8/layout/hProcess4"/>
    <dgm:cxn modelId="{0C26A7F0-105D-4EC0-B223-9CBD063F95C8}" type="presParOf" srcId="{E2EB2E98-98C9-433F-8F1D-1A8AEE1D1E08}" destId="{0885D641-3F5D-4C60-A33B-B3D1B6D662D7}" srcOrd="2" destOrd="0" presId="urn:microsoft.com/office/officeart/2005/8/layout/hProcess4"/>
    <dgm:cxn modelId="{9653F802-1BAF-49C7-9BAF-B8CBA559500D}" type="presParOf" srcId="{E2EB2E98-98C9-433F-8F1D-1A8AEE1D1E08}" destId="{3A1D7044-DB9D-4546-8C9F-D9C6A0CE7762}" srcOrd="3" destOrd="0" presId="urn:microsoft.com/office/officeart/2005/8/layout/hProcess4"/>
    <dgm:cxn modelId="{5DF1626B-A22B-40A7-98EA-EEF54721E9E7}" type="presParOf" srcId="{E2EB2E98-98C9-433F-8F1D-1A8AEE1D1E08}" destId="{CCF75725-C30A-4A26-BDD0-93B2A674A939}" srcOrd="4" destOrd="0" presId="urn:microsoft.com/office/officeart/2005/8/layout/hProcess4"/>
    <dgm:cxn modelId="{6EBF000C-D7F1-4E0E-A6F9-F1575C088107}" type="presParOf" srcId="{3D61905B-3B9D-4BDB-AB41-BD86D2D07258}" destId="{AB404242-4D25-425F-BF94-626C8FBA455A}" srcOrd="1" destOrd="0" presId="urn:microsoft.com/office/officeart/2005/8/layout/hProcess4"/>
    <dgm:cxn modelId="{8D74FDA8-5B6A-4A6B-863A-757054CA450F}" type="presParOf" srcId="{3D61905B-3B9D-4BDB-AB41-BD86D2D07258}" destId="{3AC9BCFC-865A-4D75-AC00-188203067F8C}" srcOrd="2" destOrd="0" presId="urn:microsoft.com/office/officeart/2005/8/layout/hProcess4"/>
    <dgm:cxn modelId="{5FBDCBCC-C390-4877-825D-25A601441E7F}" type="presParOf" srcId="{3AC9BCFC-865A-4D75-AC00-188203067F8C}" destId="{17587744-35A4-4B9C-9C63-C68A33243B7B}" srcOrd="0" destOrd="0" presId="urn:microsoft.com/office/officeart/2005/8/layout/hProcess4"/>
    <dgm:cxn modelId="{9EEF1D2F-052B-4843-8CE7-7C8D63EAC9FA}" type="presParOf" srcId="{3AC9BCFC-865A-4D75-AC00-188203067F8C}" destId="{C62DAFFA-30F4-4B15-A462-F51CBF7A3009}" srcOrd="1" destOrd="0" presId="urn:microsoft.com/office/officeart/2005/8/layout/hProcess4"/>
    <dgm:cxn modelId="{FFF382DC-35E3-4041-8E9B-516B613F1ACC}" type="presParOf" srcId="{3AC9BCFC-865A-4D75-AC00-188203067F8C}" destId="{BC960D1B-C387-4402-8FA1-0BF4F17619DB}" srcOrd="2" destOrd="0" presId="urn:microsoft.com/office/officeart/2005/8/layout/hProcess4"/>
    <dgm:cxn modelId="{8D27361B-FA68-4703-B27F-134B9FACB506}" type="presParOf" srcId="{3AC9BCFC-865A-4D75-AC00-188203067F8C}" destId="{10833BC3-F133-43AC-924D-3AF9D3F36FE5}" srcOrd="3" destOrd="0" presId="urn:microsoft.com/office/officeart/2005/8/layout/hProcess4"/>
    <dgm:cxn modelId="{59AC950C-A1DA-4082-AC02-B220C706DB8C}" type="presParOf" srcId="{3AC9BCFC-865A-4D75-AC00-188203067F8C}" destId="{137ADDC1-3F31-4803-A4A7-B106ACC53735}" srcOrd="4" destOrd="0" presId="urn:microsoft.com/office/officeart/2005/8/layout/hProcess4"/>
    <dgm:cxn modelId="{35D6039C-F3F8-4BAA-9D13-7C25844020AD}" type="presParOf" srcId="{3D61905B-3B9D-4BDB-AB41-BD86D2D07258}" destId="{C99CCC2D-58AC-491B-8D0A-5341914A790A}" srcOrd="3" destOrd="0" presId="urn:microsoft.com/office/officeart/2005/8/layout/hProcess4"/>
    <dgm:cxn modelId="{AC8387AF-2B8A-4D19-A203-80DABEA892F4}" type="presParOf" srcId="{3D61905B-3B9D-4BDB-AB41-BD86D2D07258}" destId="{06539321-3C80-4F44-8D3A-340CF7AD8052}" srcOrd="4" destOrd="0" presId="urn:microsoft.com/office/officeart/2005/8/layout/hProcess4"/>
    <dgm:cxn modelId="{C66CE2EB-0C7B-4E4F-8787-8AFE059A4252}" type="presParOf" srcId="{06539321-3C80-4F44-8D3A-340CF7AD8052}" destId="{CC81E7B3-179C-49D9-B264-279F7B599DA6}" srcOrd="0" destOrd="0" presId="urn:microsoft.com/office/officeart/2005/8/layout/hProcess4"/>
    <dgm:cxn modelId="{923A44C5-D90A-4A19-A1E4-6556BF54D42D}" type="presParOf" srcId="{06539321-3C80-4F44-8D3A-340CF7AD8052}" destId="{429F176A-1756-4A30-914D-728D38F3735E}" srcOrd="1" destOrd="0" presId="urn:microsoft.com/office/officeart/2005/8/layout/hProcess4"/>
    <dgm:cxn modelId="{DBB7718C-AD4C-4A39-9732-AE12DED73A52}" type="presParOf" srcId="{06539321-3C80-4F44-8D3A-340CF7AD8052}" destId="{E8BDEBD4-3AFC-4037-8825-73A9A0A9B9FF}" srcOrd="2" destOrd="0" presId="urn:microsoft.com/office/officeart/2005/8/layout/hProcess4"/>
    <dgm:cxn modelId="{F7CE0FE1-70BB-48B6-8448-399A0D965AD8}" type="presParOf" srcId="{06539321-3C80-4F44-8D3A-340CF7AD8052}" destId="{6E08127C-4C12-4DCF-92DD-908948C26AB3}" srcOrd="3" destOrd="0" presId="urn:microsoft.com/office/officeart/2005/8/layout/hProcess4"/>
    <dgm:cxn modelId="{4DE69B0B-DB4E-4CA0-919F-3F01F4633FC0}" type="presParOf" srcId="{06539321-3C80-4F44-8D3A-340CF7AD8052}" destId="{479089F3-F90C-4B5A-B287-A58E1C830511}" srcOrd="4" destOrd="0" presId="urn:microsoft.com/office/officeart/2005/8/layout/hProcess4"/>
    <dgm:cxn modelId="{5048062F-DB00-49B3-A7E3-DFB1B06ADDD5}" type="presParOf" srcId="{3D61905B-3B9D-4BDB-AB41-BD86D2D07258}" destId="{33676AE6-C31E-4D9D-B07D-0C013EFF493C}" srcOrd="5" destOrd="0" presId="urn:microsoft.com/office/officeart/2005/8/layout/hProcess4"/>
    <dgm:cxn modelId="{37364CE9-E32B-4896-8ADB-841BA24CE9A8}" type="presParOf" srcId="{3D61905B-3B9D-4BDB-AB41-BD86D2D07258}" destId="{EBD7BB2C-006C-4A1C-ACEC-1BD4B5DE4680}" srcOrd="6" destOrd="0" presId="urn:microsoft.com/office/officeart/2005/8/layout/hProcess4"/>
    <dgm:cxn modelId="{218F386A-2824-452E-8658-75AF0ACB0F3A}" type="presParOf" srcId="{EBD7BB2C-006C-4A1C-ACEC-1BD4B5DE4680}" destId="{F6BC54FE-C2B3-4318-A245-BBD07AB61A3A}" srcOrd="0" destOrd="0" presId="urn:microsoft.com/office/officeart/2005/8/layout/hProcess4"/>
    <dgm:cxn modelId="{E4747969-9D4F-4EC5-97AF-5130F75B3C6D}" type="presParOf" srcId="{EBD7BB2C-006C-4A1C-ACEC-1BD4B5DE4680}" destId="{5FAF8F0B-479D-417F-802C-A79B4BBC40AB}" srcOrd="1" destOrd="0" presId="urn:microsoft.com/office/officeart/2005/8/layout/hProcess4"/>
    <dgm:cxn modelId="{FACE3359-A6CB-4B56-8D73-BD9A23EA52A1}" type="presParOf" srcId="{EBD7BB2C-006C-4A1C-ACEC-1BD4B5DE4680}" destId="{F0CFF545-0E3B-4CF6-8759-3D70BCA74617}" srcOrd="2" destOrd="0" presId="urn:microsoft.com/office/officeart/2005/8/layout/hProcess4"/>
    <dgm:cxn modelId="{5EEC5427-37B4-43CC-8C8E-27A6E786372A}" type="presParOf" srcId="{EBD7BB2C-006C-4A1C-ACEC-1BD4B5DE4680}" destId="{CD984665-9F12-4814-A42A-E33E64C8A3C1}" srcOrd="3" destOrd="0" presId="urn:microsoft.com/office/officeart/2005/8/layout/hProcess4"/>
    <dgm:cxn modelId="{C0373F2E-E1EF-46AF-9AC4-475ADF2A732F}" type="presParOf" srcId="{EBD7BB2C-006C-4A1C-ACEC-1BD4B5DE4680}" destId="{6BFA25FD-6E4C-44DA-9036-6DE8BF5519AE}" srcOrd="4" destOrd="0" presId="urn:microsoft.com/office/officeart/2005/8/layout/h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4BF6BD2-EC2D-4267-AD02-3CC1EB42373C}" type="doc">
      <dgm:prSet loTypeId="urn:microsoft.com/office/officeart/2005/8/layout/cycle3" loCatId="cycle" qsTypeId="urn:microsoft.com/office/officeart/2005/8/quickstyle/3d3" qsCatId="3D" csTypeId="urn:microsoft.com/office/officeart/2005/8/colors/colorful1#5" csCatId="colorful" phldr="1"/>
      <dgm:spPr/>
      <dgm:t>
        <a:bodyPr/>
        <a:lstStyle/>
        <a:p>
          <a:endParaRPr lang="it-IT"/>
        </a:p>
      </dgm:t>
    </dgm:pt>
    <dgm:pt modelId="{B8E2C122-817D-450D-A665-9790F0BC0D1F}">
      <dgm:prSet phldrT="[Testo]"/>
      <dgm:spPr/>
      <dgm:t>
        <a:bodyPr/>
        <a:lstStyle/>
        <a:p>
          <a:r>
            <a:rPr lang="it-IT" dirty="0" smtClean="0">
              <a:latin typeface="Photina Casual Black" pitchFamily="18" charset="0"/>
            </a:rPr>
            <a:t>Tutto è comunicazione</a:t>
          </a:r>
          <a:endParaRPr lang="it-IT" dirty="0">
            <a:latin typeface="Photina Casual Black" pitchFamily="18" charset="0"/>
          </a:endParaRPr>
        </a:p>
      </dgm:t>
    </dgm:pt>
    <dgm:pt modelId="{996D2CCA-5350-4D4E-A516-6A825632C0B0}" type="parTrans" cxnId="{6796DC1E-F892-4286-9362-CD6A462D529F}">
      <dgm:prSet/>
      <dgm:spPr/>
      <dgm:t>
        <a:bodyPr/>
        <a:lstStyle/>
        <a:p>
          <a:endParaRPr lang="it-IT"/>
        </a:p>
      </dgm:t>
    </dgm:pt>
    <dgm:pt modelId="{77D150C3-0D14-40CC-BD9E-CB38F4042DAF}" type="sibTrans" cxnId="{6796DC1E-F892-4286-9362-CD6A462D529F}">
      <dgm:prSet/>
      <dgm:spPr/>
      <dgm:t>
        <a:bodyPr/>
        <a:lstStyle/>
        <a:p>
          <a:endParaRPr lang="it-IT"/>
        </a:p>
      </dgm:t>
    </dgm:pt>
    <dgm:pt modelId="{DF26A64E-3EA1-48A6-9761-2820947F08E0}">
      <dgm:prSet phldrT="[Testo]"/>
      <dgm:spPr/>
      <dgm:t>
        <a:bodyPr/>
        <a:lstStyle/>
        <a:p>
          <a:r>
            <a:rPr lang="it-IT" dirty="0" smtClean="0">
              <a:latin typeface="Photina Casual Black" pitchFamily="18" charset="0"/>
            </a:rPr>
            <a:t>Contenuto e relazione</a:t>
          </a:r>
          <a:endParaRPr lang="it-IT" dirty="0">
            <a:latin typeface="Photina Casual Black" pitchFamily="18" charset="0"/>
          </a:endParaRPr>
        </a:p>
      </dgm:t>
    </dgm:pt>
    <dgm:pt modelId="{C4ADAB46-A1B5-4E85-A2F2-6600F447C33A}" type="parTrans" cxnId="{30088863-ECE4-40C3-AC4E-A86B22CBA002}">
      <dgm:prSet/>
      <dgm:spPr/>
      <dgm:t>
        <a:bodyPr/>
        <a:lstStyle/>
        <a:p>
          <a:endParaRPr lang="it-IT"/>
        </a:p>
      </dgm:t>
    </dgm:pt>
    <dgm:pt modelId="{1EE7E25A-6CF1-4066-999C-30466ED8450C}" type="sibTrans" cxnId="{30088863-ECE4-40C3-AC4E-A86B22CBA002}">
      <dgm:prSet/>
      <dgm:spPr/>
      <dgm:t>
        <a:bodyPr/>
        <a:lstStyle/>
        <a:p>
          <a:endParaRPr lang="it-IT"/>
        </a:p>
      </dgm:t>
    </dgm:pt>
    <dgm:pt modelId="{751E9C90-0562-4671-AD14-9078879075C0}">
      <dgm:prSet phldrT="[Testo]"/>
      <dgm:spPr/>
      <dgm:t>
        <a:bodyPr/>
        <a:lstStyle/>
        <a:p>
          <a:r>
            <a:rPr lang="it-IT" dirty="0" smtClean="0">
              <a:latin typeface="Photina Casual Black" pitchFamily="18" charset="0"/>
            </a:rPr>
            <a:t>Punteggiatura</a:t>
          </a:r>
          <a:endParaRPr lang="it-IT" dirty="0">
            <a:latin typeface="Photina Casual Black" pitchFamily="18" charset="0"/>
          </a:endParaRPr>
        </a:p>
      </dgm:t>
    </dgm:pt>
    <dgm:pt modelId="{4BA38AF5-4A9F-4C7F-8988-62662423BE50}" type="parTrans" cxnId="{752480C6-3B3A-4B6E-8FA5-5FBCBB812464}">
      <dgm:prSet/>
      <dgm:spPr/>
      <dgm:t>
        <a:bodyPr/>
        <a:lstStyle/>
        <a:p>
          <a:endParaRPr lang="it-IT"/>
        </a:p>
      </dgm:t>
    </dgm:pt>
    <dgm:pt modelId="{D017958F-A717-4E8D-A3A1-1F275F87A205}" type="sibTrans" cxnId="{752480C6-3B3A-4B6E-8FA5-5FBCBB812464}">
      <dgm:prSet/>
      <dgm:spPr/>
      <dgm:t>
        <a:bodyPr/>
        <a:lstStyle/>
        <a:p>
          <a:endParaRPr lang="it-IT"/>
        </a:p>
      </dgm:t>
    </dgm:pt>
    <dgm:pt modelId="{C9FDC13F-E32C-4835-B5A3-D654E725AF72}">
      <dgm:prSet phldrT="[Testo]"/>
      <dgm:spPr/>
      <dgm:t>
        <a:bodyPr/>
        <a:lstStyle/>
        <a:p>
          <a:r>
            <a:rPr lang="it-IT" dirty="0" smtClean="0">
              <a:latin typeface="Photina Casual Black" pitchFamily="18" charset="0"/>
            </a:rPr>
            <a:t>Numerico e analogico</a:t>
          </a:r>
          <a:endParaRPr lang="it-IT" dirty="0">
            <a:latin typeface="Photina Casual Black" pitchFamily="18" charset="0"/>
          </a:endParaRPr>
        </a:p>
      </dgm:t>
    </dgm:pt>
    <dgm:pt modelId="{624BD030-9394-483B-A3FD-9BC9F08B8C70}" type="parTrans" cxnId="{4DC63A34-BD6C-4B00-9390-F765FB240F49}">
      <dgm:prSet/>
      <dgm:spPr/>
      <dgm:t>
        <a:bodyPr/>
        <a:lstStyle/>
        <a:p>
          <a:endParaRPr lang="it-IT"/>
        </a:p>
      </dgm:t>
    </dgm:pt>
    <dgm:pt modelId="{1BC174C2-14D4-48F8-9E20-83A57F61B0D1}" type="sibTrans" cxnId="{4DC63A34-BD6C-4B00-9390-F765FB240F49}">
      <dgm:prSet/>
      <dgm:spPr/>
      <dgm:t>
        <a:bodyPr/>
        <a:lstStyle/>
        <a:p>
          <a:endParaRPr lang="it-IT"/>
        </a:p>
      </dgm:t>
    </dgm:pt>
    <dgm:pt modelId="{39150D5B-8289-4512-A05F-87AF4892F02A}">
      <dgm:prSet phldrT="[Testo]"/>
      <dgm:spPr/>
      <dgm:t>
        <a:bodyPr/>
        <a:lstStyle/>
        <a:p>
          <a:r>
            <a:rPr lang="it-IT" dirty="0" smtClean="0">
              <a:latin typeface="Photina Casual Black" pitchFamily="18" charset="0"/>
            </a:rPr>
            <a:t>Uguaglianza e differenza</a:t>
          </a:r>
          <a:endParaRPr lang="it-IT" dirty="0">
            <a:latin typeface="Photina Casual Black" pitchFamily="18" charset="0"/>
          </a:endParaRPr>
        </a:p>
      </dgm:t>
    </dgm:pt>
    <dgm:pt modelId="{D4B0A211-742A-43EC-8FF1-315AE8BD0C8F}" type="parTrans" cxnId="{5A4BA966-D73C-4085-9187-D1D49A62F058}">
      <dgm:prSet/>
      <dgm:spPr/>
      <dgm:t>
        <a:bodyPr/>
        <a:lstStyle/>
        <a:p>
          <a:endParaRPr lang="it-IT"/>
        </a:p>
      </dgm:t>
    </dgm:pt>
    <dgm:pt modelId="{456ED59F-BB54-4865-8637-2869D05BE9B2}" type="sibTrans" cxnId="{5A4BA966-D73C-4085-9187-D1D49A62F058}">
      <dgm:prSet/>
      <dgm:spPr/>
      <dgm:t>
        <a:bodyPr/>
        <a:lstStyle/>
        <a:p>
          <a:endParaRPr lang="it-IT"/>
        </a:p>
      </dgm:t>
    </dgm:pt>
    <dgm:pt modelId="{FD98A81C-222E-4BE4-95B8-98D34368AA35}" type="pres">
      <dgm:prSet presAssocID="{D4BF6BD2-EC2D-4267-AD02-3CC1EB42373C}" presName="Name0" presStyleCnt="0">
        <dgm:presLayoutVars>
          <dgm:dir/>
          <dgm:resizeHandles val="exact"/>
        </dgm:presLayoutVars>
      </dgm:prSet>
      <dgm:spPr/>
      <dgm:t>
        <a:bodyPr/>
        <a:lstStyle/>
        <a:p>
          <a:endParaRPr lang="it-IT"/>
        </a:p>
      </dgm:t>
    </dgm:pt>
    <dgm:pt modelId="{14B53502-96EC-4F48-9063-EEC2D089DE21}" type="pres">
      <dgm:prSet presAssocID="{D4BF6BD2-EC2D-4267-AD02-3CC1EB42373C}" presName="cycle" presStyleCnt="0"/>
      <dgm:spPr/>
    </dgm:pt>
    <dgm:pt modelId="{AD5B6D56-C9EB-4698-BC43-4D4F6461921C}" type="pres">
      <dgm:prSet presAssocID="{B8E2C122-817D-450D-A665-9790F0BC0D1F}" presName="nodeFirstNode" presStyleLbl="node1" presStyleIdx="0" presStyleCnt="5">
        <dgm:presLayoutVars>
          <dgm:bulletEnabled val="1"/>
        </dgm:presLayoutVars>
      </dgm:prSet>
      <dgm:spPr/>
      <dgm:t>
        <a:bodyPr/>
        <a:lstStyle/>
        <a:p>
          <a:endParaRPr lang="it-IT"/>
        </a:p>
      </dgm:t>
    </dgm:pt>
    <dgm:pt modelId="{B8E7FB5D-5AEA-45A1-8DBD-E6DE52DF544E}" type="pres">
      <dgm:prSet presAssocID="{77D150C3-0D14-40CC-BD9E-CB38F4042DAF}" presName="sibTransFirstNode" presStyleLbl="bgShp" presStyleIdx="0" presStyleCnt="1"/>
      <dgm:spPr/>
      <dgm:t>
        <a:bodyPr/>
        <a:lstStyle/>
        <a:p>
          <a:endParaRPr lang="it-IT"/>
        </a:p>
      </dgm:t>
    </dgm:pt>
    <dgm:pt modelId="{90618070-D90A-4AB6-A0BA-37D17EA13A73}" type="pres">
      <dgm:prSet presAssocID="{DF26A64E-3EA1-48A6-9761-2820947F08E0}" presName="nodeFollowingNodes" presStyleLbl="node1" presStyleIdx="1" presStyleCnt="5">
        <dgm:presLayoutVars>
          <dgm:bulletEnabled val="1"/>
        </dgm:presLayoutVars>
      </dgm:prSet>
      <dgm:spPr/>
      <dgm:t>
        <a:bodyPr/>
        <a:lstStyle/>
        <a:p>
          <a:endParaRPr lang="it-IT"/>
        </a:p>
      </dgm:t>
    </dgm:pt>
    <dgm:pt modelId="{702C5A94-D3D8-4A75-830F-8644313EB100}" type="pres">
      <dgm:prSet presAssocID="{751E9C90-0562-4671-AD14-9078879075C0}" presName="nodeFollowingNodes" presStyleLbl="node1" presStyleIdx="2" presStyleCnt="5">
        <dgm:presLayoutVars>
          <dgm:bulletEnabled val="1"/>
        </dgm:presLayoutVars>
      </dgm:prSet>
      <dgm:spPr/>
      <dgm:t>
        <a:bodyPr/>
        <a:lstStyle/>
        <a:p>
          <a:endParaRPr lang="it-IT"/>
        </a:p>
      </dgm:t>
    </dgm:pt>
    <dgm:pt modelId="{2A16A54D-7AEC-4CE6-96B5-538C3B5D851E}" type="pres">
      <dgm:prSet presAssocID="{C9FDC13F-E32C-4835-B5A3-D654E725AF72}" presName="nodeFollowingNodes" presStyleLbl="node1" presStyleIdx="3" presStyleCnt="5">
        <dgm:presLayoutVars>
          <dgm:bulletEnabled val="1"/>
        </dgm:presLayoutVars>
      </dgm:prSet>
      <dgm:spPr/>
      <dgm:t>
        <a:bodyPr/>
        <a:lstStyle/>
        <a:p>
          <a:endParaRPr lang="it-IT"/>
        </a:p>
      </dgm:t>
    </dgm:pt>
    <dgm:pt modelId="{CAE03380-7265-4410-838E-D678A06BB0D8}" type="pres">
      <dgm:prSet presAssocID="{39150D5B-8289-4512-A05F-87AF4892F02A}" presName="nodeFollowingNodes" presStyleLbl="node1" presStyleIdx="4" presStyleCnt="5">
        <dgm:presLayoutVars>
          <dgm:bulletEnabled val="1"/>
        </dgm:presLayoutVars>
      </dgm:prSet>
      <dgm:spPr/>
      <dgm:t>
        <a:bodyPr/>
        <a:lstStyle/>
        <a:p>
          <a:endParaRPr lang="it-IT"/>
        </a:p>
      </dgm:t>
    </dgm:pt>
  </dgm:ptLst>
  <dgm:cxnLst>
    <dgm:cxn modelId="{4ECF89D7-D6D4-491F-B080-2F2DEC33BFC5}" type="presOf" srcId="{C9FDC13F-E32C-4835-B5A3-D654E725AF72}" destId="{2A16A54D-7AEC-4CE6-96B5-538C3B5D851E}" srcOrd="0" destOrd="0" presId="urn:microsoft.com/office/officeart/2005/8/layout/cycle3"/>
    <dgm:cxn modelId="{7DC54E47-3749-4D02-8E62-DD690EC55A0F}" type="presOf" srcId="{D4BF6BD2-EC2D-4267-AD02-3CC1EB42373C}" destId="{FD98A81C-222E-4BE4-95B8-98D34368AA35}" srcOrd="0" destOrd="0" presId="urn:microsoft.com/office/officeart/2005/8/layout/cycle3"/>
    <dgm:cxn modelId="{5A4BA966-D73C-4085-9187-D1D49A62F058}" srcId="{D4BF6BD2-EC2D-4267-AD02-3CC1EB42373C}" destId="{39150D5B-8289-4512-A05F-87AF4892F02A}" srcOrd="4" destOrd="0" parTransId="{D4B0A211-742A-43EC-8FF1-315AE8BD0C8F}" sibTransId="{456ED59F-BB54-4865-8637-2869D05BE9B2}"/>
    <dgm:cxn modelId="{5B3BD59E-1BB4-4829-B970-53410434A608}" type="presOf" srcId="{B8E2C122-817D-450D-A665-9790F0BC0D1F}" destId="{AD5B6D56-C9EB-4698-BC43-4D4F6461921C}" srcOrd="0" destOrd="0" presId="urn:microsoft.com/office/officeart/2005/8/layout/cycle3"/>
    <dgm:cxn modelId="{7DB6745E-5903-4D33-B828-D57464301F0B}" type="presOf" srcId="{77D150C3-0D14-40CC-BD9E-CB38F4042DAF}" destId="{B8E7FB5D-5AEA-45A1-8DBD-E6DE52DF544E}" srcOrd="0" destOrd="0" presId="urn:microsoft.com/office/officeart/2005/8/layout/cycle3"/>
    <dgm:cxn modelId="{3032F6A4-AA99-4226-A229-A88E289C4A67}" type="presOf" srcId="{DF26A64E-3EA1-48A6-9761-2820947F08E0}" destId="{90618070-D90A-4AB6-A0BA-37D17EA13A73}" srcOrd="0" destOrd="0" presId="urn:microsoft.com/office/officeart/2005/8/layout/cycle3"/>
    <dgm:cxn modelId="{6796DC1E-F892-4286-9362-CD6A462D529F}" srcId="{D4BF6BD2-EC2D-4267-AD02-3CC1EB42373C}" destId="{B8E2C122-817D-450D-A665-9790F0BC0D1F}" srcOrd="0" destOrd="0" parTransId="{996D2CCA-5350-4D4E-A516-6A825632C0B0}" sibTransId="{77D150C3-0D14-40CC-BD9E-CB38F4042DAF}"/>
    <dgm:cxn modelId="{752480C6-3B3A-4B6E-8FA5-5FBCBB812464}" srcId="{D4BF6BD2-EC2D-4267-AD02-3CC1EB42373C}" destId="{751E9C90-0562-4671-AD14-9078879075C0}" srcOrd="2" destOrd="0" parTransId="{4BA38AF5-4A9F-4C7F-8988-62662423BE50}" sibTransId="{D017958F-A717-4E8D-A3A1-1F275F87A205}"/>
    <dgm:cxn modelId="{4DC63A34-BD6C-4B00-9390-F765FB240F49}" srcId="{D4BF6BD2-EC2D-4267-AD02-3CC1EB42373C}" destId="{C9FDC13F-E32C-4835-B5A3-D654E725AF72}" srcOrd="3" destOrd="0" parTransId="{624BD030-9394-483B-A3FD-9BC9F08B8C70}" sibTransId="{1BC174C2-14D4-48F8-9E20-83A57F61B0D1}"/>
    <dgm:cxn modelId="{0E0BFA89-DFE9-4250-8AE8-6DF1994ADC4F}" type="presOf" srcId="{751E9C90-0562-4671-AD14-9078879075C0}" destId="{702C5A94-D3D8-4A75-830F-8644313EB100}" srcOrd="0" destOrd="0" presId="urn:microsoft.com/office/officeart/2005/8/layout/cycle3"/>
    <dgm:cxn modelId="{A94B2EFB-3368-4846-B896-BB33E906DDBD}" type="presOf" srcId="{39150D5B-8289-4512-A05F-87AF4892F02A}" destId="{CAE03380-7265-4410-838E-D678A06BB0D8}" srcOrd="0" destOrd="0" presId="urn:microsoft.com/office/officeart/2005/8/layout/cycle3"/>
    <dgm:cxn modelId="{30088863-ECE4-40C3-AC4E-A86B22CBA002}" srcId="{D4BF6BD2-EC2D-4267-AD02-3CC1EB42373C}" destId="{DF26A64E-3EA1-48A6-9761-2820947F08E0}" srcOrd="1" destOrd="0" parTransId="{C4ADAB46-A1B5-4E85-A2F2-6600F447C33A}" sibTransId="{1EE7E25A-6CF1-4066-999C-30466ED8450C}"/>
    <dgm:cxn modelId="{A51BD9CB-46CA-48FA-9F0B-EFBB55289C0E}" type="presParOf" srcId="{FD98A81C-222E-4BE4-95B8-98D34368AA35}" destId="{14B53502-96EC-4F48-9063-EEC2D089DE21}" srcOrd="0" destOrd="0" presId="urn:microsoft.com/office/officeart/2005/8/layout/cycle3"/>
    <dgm:cxn modelId="{4DA1DABD-A0B0-4F7C-9B6C-FF24E19063E9}" type="presParOf" srcId="{14B53502-96EC-4F48-9063-EEC2D089DE21}" destId="{AD5B6D56-C9EB-4698-BC43-4D4F6461921C}" srcOrd="0" destOrd="0" presId="urn:microsoft.com/office/officeart/2005/8/layout/cycle3"/>
    <dgm:cxn modelId="{223D89F1-6369-4263-8C98-1EFE98198DD4}" type="presParOf" srcId="{14B53502-96EC-4F48-9063-EEC2D089DE21}" destId="{B8E7FB5D-5AEA-45A1-8DBD-E6DE52DF544E}" srcOrd="1" destOrd="0" presId="urn:microsoft.com/office/officeart/2005/8/layout/cycle3"/>
    <dgm:cxn modelId="{843648DA-8C64-47F1-B0DE-6D73AC7BF0D6}" type="presParOf" srcId="{14B53502-96EC-4F48-9063-EEC2D089DE21}" destId="{90618070-D90A-4AB6-A0BA-37D17EA13A73}" srcOrd="2" destOrd="0" presId="urn:microsoft.com/office/officeart/2005/8/layout/cycle3"/>
    <dgm:cxn modelId="{337A3E12-358D-4318-BD66-24DDD06AB7A3}" type="presParOf" srcId="{14B53502-96EC-4F48-9063-EEC2D089DE21}" destId="{702C5A94-D3D8-4A75-830F-8644313EB100}" srcOrd="3" destOrd="0" presId="urn:microsoft.com/office/officeart/2005/8/layout/cycle3"/>
    <dgm:cxn modelId="{4548594B-FD23-4D2F-BCD3-6D50ADF4A5A0}" type="presParOf" srcId="{14B53502-96EC-4F48-9063-EEC2D089DE21}" destId="{2A16A54D-7AEC-4CE6-96B5-538C3B5D851E}" srcOrd="4" destOrd="0" presId="urn:microsoft.com/office/officeart/2005/8/layout/cycle3"/>
    <dgm:cxn modelId="{EEB40059-EEE4-4DD2-AC8A-60A881F45956}" type="presParOf" srcId="{14B53502-96EC-4F48-9063-EEC2D089DE21}" destId="{CAE03380-7265-4410-838E-D678A06BB0D8}" srcOrd="5"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4B9C010-B8E2-4231-800A-E28A0CF596C7}" type="doc">
      <dgm:prSet loTypeId="urn:microsoft.com/office/officeart/2005/8/layout/radial1" loCatId="relationship" qsTypeId="urn:microsoft.com/office/officeart/2005/8/quickstyle/3d3" qsCatId="3D" csTypeId="urn:microsoft.com/office/officeart/2005/8/colors/colorful1#6" csCatId="colorful" phldr="1"/>
      <dgm:spPr/>
      <dgm:t>
        <a:bodyPr/>
        <a:lstStyle/>
        <a:p>
          <a:endParaRPr lang="it-IT"/>
        </a:p>
      </dgm:t>
    </dgm:pt>
    <dgm:pt modelId="{59956D53-856A-4852-8D1A-1AEFBC33C400}">
      <dgm:prSet phldrT="[Testo]"/>
      <dgm:spPr/>
      <dgm:t>
        <a:bodyPr/>
        <a:lstStyle/>
        <a:p>
          <a:r>
            <a:rPr lang="it-IT" dirty="0" smtClean="0">
              <a:latin typeface="Photina Casual Black" pitchFamily="18" charset="0"/>
            </a:rPr>
            <a:t>Perso-nalità</a:t>
          </a:r>
          <a:endParaRPr lang="it-IT" dirty="0">
            <a:latin typeface="Photina Casual Black" pitchFamily="18" charset="0"/>
          </a:endParaRPr>
        </a:p>
      </dgm:t>
    </dgm:pt>
    <dgm:pt modelId="{CAE950AE-49F0-42F3-99D3-B1B459FA25BD}" type="parTrans" cxnId="{127029CD-D435-4D23-AF6C-AB1810FE8E24}">
      <dgm:prSet/>
      <dgm:spPr/>
      <dgm:t>
        <a:bodyPr/>
        <a:lstStyle/>
        <a:p>
          <a:endParaRPr lang="it-IT"/>
        </a:p>
      </dgm:t>
    </dgm:pt>
    <dgm:pt modelId="{9C8EE7E9-FEE3-4F3E-BEE6-F1A6D1917B04}" type="sibTrans" cxnId="{127029CD-D435-4D23-AF6C-AB1810FE8E24}">
      <dgm:prSet/>
      <dgm:spPr/>
      <dgm:t>
        <a:bodyPr/>
        <a:lstStyle/>
        <a:p>
          <a:endParaRPr lang="it-IT"/>
        </a:p>
      </dgm:t>
    </dgm:pt>
    <dgm:pt modelId="{BE6DC84E-9304-4241-9E64-FEFE75E9F73B}">
      <dgm:prSet phldrT="[Testo]" custT="1"/>
      <dgm:spPr/>
      <dgm:t>
        <a:bodyPr/>
        <a:lstStyle/>
        <a:p>
          <a:r>
            <a:rPr lang="it-IT" sz="1400" dirty="0" smtClean="0">
              <a:latin typeface="Photina Casual Black" pitchFamily="18" charset="0"/>
            </a:rPr>
            <a:t>Carattere</a:t>
          </a:r>
          <a:endParaRPr lang="it-IT" sz="1400" dirty="0">
            <a:latin typeface="Photina Casual Black" pitchFamily="18" charset="0"/>
          </a:endParaRPr>
        </a:p>
      </dgm:t>
    </dgm:pt>
    <dgm:pt modelId="{35BD04D0-091E-4B67-BEF8-AB34078BDF2A}" type="parTrans" cxnId="{B4710CB7-443B-40B8-A872-9647A9DD59BC}">
      <dgm:prSet/>
      <dgm:spPr/>
      <dgm:t>
        <a:bodyPr/>
        <a:lstStyle/>
        <a:p>
          <a:endParaRPr lang="it-IT"/>
        </a:p>
      </dgm:t>
    </dgm:pt>
    <dgm:pt modelId="{99F67E49-5D17-4620-A194-26A80CF9FD93}" type="sibTrans" cxnId="{B4710CB7-443B-40B8-A872-9647A9DD59BC}">
      <dgm:prSet/>
      <dgm:spPr/>
      <dgm:t>
        <a:bodyPr/>
        <a:lstStyle/>
        <a:p>
          <a:endParaRPr lang="it-IT"/>
        </a:p>
      </dgm:t>
    </dgm:pt>
    <dgm:pt modelId="{5AB2CE11-CA58-41DF-A648-E09F51E99339}">
      <dgm:prSet phldrT="[Testo]"/>
      <dgm:spPr/>
      <dgm:t>
        <a:bodyPr/>
        <a:lstStyle/>
        <a:p>
          <a:r>
            <a:rPr lang="it-IT" dirty="0" smtClean="0">
              <a:latin typeface="Photina Casual Black" pitchFamily="18" charset="0"/>
            </a:rPr>
            <a:t>Tempera-</a:t>
          </a:r>
        </a:p>
        <a:p>
          <a:r>
            <a:rPr lang="it-IT" dirty="0" smtClean="0">
              <a:latin typeface="Photina Casual Black" pitchFamily="18" charset="0"/>
            </a:rPr>
            <a:t>mento</a:t>
          </a:r>
          <a:endParaRPr lang="it-IT" dirty="0">
            <a:latin typeface="Photina Casual Black" pitchFamily="18" charset="0"/>
          </a:endParaRPr>
        </a:p>
      </dgm:t>
    </dgm:pt>
    <dgm:pt modelId="{E560C819-1F01-4619-A69C-7D1DD7AE853C}" type="parTrans" cxnId="{A569EB10-4A8C-44B8-B28B-893A8B132805}">
      <dgm:prSet/>
      <dgm:spPr/>
      <dgm:t>
        <a:bodyPr/>
        <a:lstStyle/>
        <a:p>
          <a:endParaRPr lang="it-IT"/>
        </a:p>
      </dgm:t>
    </dgm:pt>
    <dgm:pt modelId="{1398B6A6-25FE-45DB-A284-45CBA2A92AB8}" type="sibTrans" cxnId="{A569EB10-4A8C-44B8-B28B-893A8B132805}">
      <dgm:prSet/>
      <dgm:spPr/>
      <dgm:t>
        <a:bodyPr/>
        <a:lstStyle/>
        <a:p>
          <a:endParaRPr lang="it-IT"/>
        </a:p>
      </dgm:t>
    </dgm:pt>
    <dgm:pt modelId="{40509D6C-35FA-4EAA-8701-681B7C142501}">
      <dgm:prSet phldrT="[Testo]" custT="1"/>
      <dgm:spPr/>
      <dgm:t>
        <a:bodyPr/>
        <a:lstStyle/>
        <a:p>
          <a:r>
            <a:rPr lang="it-IT" sz="1400" dirty="0" err="1" smtClean="0">
              <a:latin typeface="Photina Casual Black" pitchFamily="18" charset="0"/>
            </a:rPr>
            <a:t>Costitu-</a:t>
          </a:r>
          <a:endParaRPr lang="it-IT" sz="1400" dirty="0" smtClean="0">
            <a:latin typeface="Photina Casual Black" pitchFamily="18" charset="0"/>
          </a:endParaRPr>
        </a:p>
        <a:p>
          <a:r>
            <a:rPr lang="it-IT" sz="1400" dirty="0" err="1" smtClean="0">
              <a:latin typeface="Photina Casual Black" pitchFamily="18" charset="0"/>
            </a:rPr>
            <a:t>zione</a:t>
          </a:r>
          <a:endParaRPr lang="it-IT" sz="1400" dirty="0">
            <a:latin typeface="Photina Casual Black" pitchFamily="18" charset="0"/>
          </a:endParaRPr>
        </a:p>
      </dgm:t>
    </dgm:pt>
    <dgm:pt modelId="{BCDADD5D-0FE6-4A1D-821E-C9DEC1DAC301}" type="parTrans" cxnId="{456F5E4F-D7B7-471E-9954-1FA7BFBC5918}">
      <dgm:prSet/>
      <dgm:spPr/>
      <dgm:t>
        <a:bodyPr/>
        <a:lstStyle/>
        <a:p>
          <a:endParaRPr lang="it-IT"/>
        </a:p>
      </dgm:t>
    </dgm:pt>
    <dgm:pt modelId="{795A8C87-CC83-4DE6-8F2D-B0E3B03B151B}" type="sibTrans" cxnId="{456F5E4F-D7B7-471E-9954-1FA7BFBC5918}">
      <dgm:prSet/>
      <dgm:spPr/>
      <dgm:t>
        <a:bodyPr/>
        <a:lstStyle/>
        <a:p>
          <a:endParaRPr lang="it-IT"/>
        </a:p>
      </dgm:t>
    </dgm:pt>
    <dgm:pt modelId="{FCEE680C-703F-454F-B66E-56AC986546E3}">
      <dgm:prSet phldrT="[Testo]"/>
      <dgm:spPr/>
      <dgm:t>
        <a:bodyPr/>
        <a:lstStyle/>
        <a:p>
          <a:r>
            <a:rPr lang="it-IT" dirty="0" smtClean="0">
              <a:latin typeface="Photina Casual Black" pitchFamily="18" charset="0"/>
            </a:rPr>
            <a:t>Abitudine</a:t>
          </a:r>
          <a:endParaRPr lang="it-IT" dirty="0">
            <a:latin typeface="Photina Casual Black" pitchFamily="18" charset="0"/>
          </a:endParaRPr>
        </a:p>
      </dgm:t>
    </dgm:pt>
    <dgm:pt modelId="{2FE84466-60D2-4AD5-A2C3-6A40A61A9866}" type="parTrans" cxnId="{C7373EC6-C134-4DB4-B28D-39E36FD81CD5}">
      <dgm:prSet/>
      <dgm:spPr/>
      <dgm:t>
        <a:bodyPr/>
        <a:lstStyle/>
        <a:p>
          <a:endParaRPr lang="it-IT"/>
        </a:p>
      </dgm:t>
    </dgm:pt>
    <dgm:pt modelId="{77C9F8EC-5891-4F07-8820-8E033A3B8C38}" type="sibTrans" cxnId="{C7373EC6-C134-4DB4-B28D-39E36FD81CD5}">
      <dgm:prSet/>
      <dgm:spPr/>
      <dgm:t>
        <a:bodyPr/>
        <a:lstStyle/>
        <a:p>
          <a:endParaRPr lang="it-IT"/>
        </a:p>
      </dgm:t>
    </dgm:pt>
    <dgm:pt modelId="{255AAF29-29DF-4843-BE7C-C1E396D3262B}">
      <dgm:prSet custT="1"/>
      <dgm:spPr/>
      <dgm:t>
        <a:bodyPr/>
        <a:lstStyle/>
        <a:p>
          <a:r>
            <a:rPr lang="it-IT" sz="1600" dirty="0" smtClean="0">
              <a:latin typeface="Photina Casual Black" pitchFamily="18" charset="0"/>
            </a:rPr>
            <a:t>Tratto</a:t>
          </a:r>
          <a:endParaRPr lang="it-IT" sz="1600" dirty="0">
            <a:latin typeface="Photina Casual Black" pitchFamily="18" charset="0"/>
          </a:endParaRPr>
        </a:p>
      </dgm:t>
    </dgm:pt>
    <dgm:pt modelId="{48047D8B-376B-4443-93C9-E39D58039B7C}" type="parTrans" cxnId="{362DAA6C-C946-4151-8B5C-B9CD02147A60}">
      <dgm:prSet/>
      <dgm:spPr/>
      <dgm:t>
        <a:bodyPr/>
        <a:lstStyle/>
        <a:p>
          <a:endParaRPr lang="it-IT"/>
        </a:p>
      </dgm:t>
    </dgm:pt>
    <dgm:pt modelId="{1C341ABC-CDF3-4FF2-A3D7-D2D6AD2B48D8}" type="sibTrans" cxnId="{362DAA6C-C946-4151-8B5C-B9CD02147A60}">
      <dgm:prSet/>
      <dgm:spPr/>
      <dgm:t>
        <a:bodyPr/>
        <a:lstStyle/>
        <a:p>
          <a:endParaRPr lang="it-IT"/>
        </a:p>
      </dgm:t>
    </dgm:pt>
    <dgm:pt modelId="{FCC82A31-FB08-409D-A37C-3A2C3B35E114}" type="pres">
      <dgm:prSet presAssocID="{B4B9C010-B8E2-4231-800A-E28A0CF596C7}" presName="cycle" presStyleCnt="0">
        <dgm:presLayoutVars>
          <dgm:chMax val="1"/>
          <dgm:dir/>
          <dgm:animLvl val="ctr"/>
          <dgm:resizeHandles val="exact"/>
        </dgm:presLayoutVars>
      </dgm:prSet>
      <dgm:spPr/>
      <dgm:t>
        <a:bodyPr/>
        <a:lstStyle/>
        <a:p>
          <a:endParaRPr lang="it-IT"/>
        </a:p>
      </dgm:t>
    </dgm:pt>
    <dgm:pt modelId="{C024B543-E002-4747-B53C-F16B5BB6DA4C}" type="pres">
      <dgm:prSet presAssocID="{59956D53-856A-4852-8D1A-1AEFBC33C400}" presName="centerShape" presStyleLbl="node0" presStyleIdx="0" presStyleCnt="1"/>
      <dgm:spPr/>
      <dgm:t>
        <a:bodyPr/>
        <a:lstStyle/>
        <a:p>
          <a:endParaRPr lang="it-IT"/>
        </a:p>
      </dgm:t>
    </dgm:pt>
    <dgm:pt modelId="{11730776-7A40-40C5-A113-01DED948BF53}" type="pres">
      <dgm:prSet presAssocID="{35BD04D0-091E-4B67-BEF8-AB34078BDF2A}" presName="Name9" presStyleLbl="parChTrans1D2" presStyleIdx="0" presStyleCnt="5"/>
      <dgm:spPr/>
      <dgm:t>
        <a:bodyPr/>
        <a:lstStyle/>
        <a:p>
          <a:endParaRPr lang="it-IT"/>
        </a:p>
      </dgm:t>
    </dgm:pt>
    <dgm:pt modelId="{A34C626E-72F8-46E6-AE7C-8BAA467DB2B8}" type="pres">
      <dgm:prSet presAssocID="{35BD04D0-091E-4B67-BEF8-AB34078BDF2A}" presName="connTx" presStyleLbl="parChTrans1D2" presStyleIdx="0" presStyleCnt="5"/>
      <dgm:spPr/>
      <dgm:t>
        <a:bodyPr/>
        <a:lstStyle/>
        <a:p>
          <a:endParaRPr lang="it-IT"/>
        </a:p>
      </dgm:t>
    </dgm:pt>
    <dgm:pt modelId="{BBEE7F8F-6651-46BE-9B6F-D7772557B867}" type="pres">
      <dgm:prSet presAssocID="{BE6DC84E-9304-4241-9E64-FEFE75E9F73B}" presName="node" presStyleLbl="node1" presStyleIdx="0" presStyleCnt="5">
        <dgm:presLayoutVars>
          <dgm:bulletEnabled val="1"/>
        </dgm:presLayoutVars>
      </dgm:prSet>
      <dgm:spPr/>
      <dgm:t>
        <a:bodyPr/>
        <a:lstStyle/>
        <a:p>
          <a:endParaRPr lang="it-IT"/>
        </a:p>
      </dgm:t>
    </dgm:pt>
    <dgm:pt modelId="{AB84B527-FF05-4DAF-8B6A-4C8C1CA57ADD}" type="pres">
      <dgm:prSet presAssocID="{E560C819-1F01-4619-A69C-7D1DD7AE853C}" presName="Name9" presStyleLbl="parChTrans1D2" presStyleIdx="1" presStyleCnt="5"/>
      <dgm:spPr/>
      <dgm:t>
        <a:bodyPr/>
        <a:lstStyle/>
        <a:p>
          <a:endParaRPr lang="it-IT"/>
        </a:p>
      </dgm:t>
    </dgm:pt>
    <dgm:pt modelId="{0E27F562-9E86-4917-AA4F-77D30516BAEE}" type="pres">
      <dgm:prSet presAssocID="{E560C819-1F01-4619-A69C-7D1DD7AE853C}" presName="connTx" presStyleLbl="parChTrans1D2" presStyleIdx="1" presStyleCnt="5"/>
      <dgm:spPr/>
      <dgm:t>
        <a:bodyPr/>
        <a:lstStyle/>
        <a:p>
          <a:endParaRPr lang="it-IT"/>
        </a:p>
      </dgm:t>
    </dgm:pt>
    <dgm:pt modelId="{94C8033C-BB22-4DB8-B1B2-BC9E0D06E07B}" type="pres">
      <dgm:prSet presAssocID="{5AB2CE11-CA58-41DF-A648-E09F51E99339}" presName="node" presStyleLbl="node1" presStyleIdx="1" presStyleCnt="5">
        <dgm:presLayoutVars>
          <dgm:bulletEnabled val="1"/>
        </dgm:presLayoutVars>
      </dgm:prSet>
      <dgm:spPr/>
      <dgm:t>
        <a:bodyPr/>
        <a:lstStyle/>
        <a:p>
          <a:endParaRPr lang="it-IT"/>
        </a:p>
      </dgm:t>
    </dgm:pt>
    <dgm:pt modelId="{E609740D-D4F0-4195-9301-98D897062A14}" type="pres">
      <dgm:prSet presAssocID="{BCDADD5D-0FE6-4A1D-821E-C9DEC1DAC301}" presName="Name9" presStyleLbl="parChTrans1D2" presStyleIdx="2" presStyleCnt="5"/>
      <dgm:spPr/>
      <dgm:t>
        <a:bodyPr/>
        <a:lstStyle/>
        <a:p>
          <a:endParaRPr lang="it-IT"/>
        </a:p>
      </dgm:t>
    </dgm:pt>
    <dgm:pt modelId="{C820BCCB-EA23-4A1E-B604-216F53109D9E}" type="pres">
      <dgm:prSet presAssocID="{BCDADD5D-0FE6-4A1D-821E-C9DEC1DAC301}" presName="connTx" presStyleLbl="parChTrans1D2" presStyleIdx="2" presStyleCnt="5"/>
      <dgm:spPr/>
      <dgm:t>
        <a:bodyPr/>
        <a:lstStyle/>
        <a:p>
          <a:endParaRPr lang="it-IT"/>
        </a:p>
      </dgm:t>
    </dgm:pt>
    <dgm:pt modelId="{95A939F3-3DA3-4BAD-849F-B04B01B0808F}" type="pres">
      <dgm:prSet presAssocID="{40509D6C-35FA-4EAA-8701-681B7C142501}" presName="node" presStyleLbl="node1" presStyleIdx="2" presStyleCnt="5">
        <dgm:presLayoutVars>
          <dgm:bulletEnabled val="1"/>
        </dgm:presLayoutVars>
      </dgm:prSet>
      <dgm:spPr/>
      <dgm:t>
        <a:bodyPr/>
        <a:lstStyle/>
        <a:p>
          <a:endParaRPr lang="it-IT"/>
        </a:p>
      </dgm:t>
    </dgm:pt>
    <dgm:pt modelId="{62A7694A-2678-490A-B4D3-AA98152796A8}" type="pres">
      <dgm:prSet presAssocID="{2FE84466-60D2-4AD5-A2C3-6A40A61A9866}" presName="Name9" presStyleLbl="parChTrans1D2" presStyleIdx="3" presStyleCnt="5"/>
      <dgm:spPr/>
      <dgm:t>
        <a:bodyPr/>
        <a:lstStyle/>
        <a:p>
          <a:endParaRPr lang="it-IT"/>
        </a:p>
      </dgm:t>
    </dgm:pt>
    <dgm:pt modelId="{2FAC976E-87BA-4D13-9851-81129483CF4A}" type="pres">
      <dgm:prSet presAssocID="{2FE84466-60D2-4AD5-A2C3-6A40A61A9866}" presName="connTx" presStyleLbl="parChTrans1D2" presStyleIdx="3" presStyleCnt="5"/>
      <dgm:spPr/>
      <dgm:t>
        <a:bodyPr/>
        <a:lstStyle/>
        <a:p>
          <a:endParaRPr lang="it-IT"/>
        </a:p>
      </dgm:t>
    </dgm:pt>
    <dgm:pt modelId="{A82876C2-6B8D-4289-A22D-3571FD05321F}" type="pres">
      <dgm:prSet presAssocID="{FCEE680C-703F-454F-B66E-56AC986546E3}" presName="node" presStyleLbl="node1" presStyleIdx="3" presStyleCnt="5">
        <dgm:presLayoutVars>
          <dgm:bulletEnabled val="1"/>
        </dgm:presLayoutVars>
      </dgm:prSet>
      <dgm:spPr/>
      <dgm:t>
        <a:bodyPr/>
        <a:lstStyle/>
        <a:p>
          <a:endParaRPr lang="it-IT"/>
        </a:p>
      </dgm:t>
    </dgm:pt>
    <dgm:pt modelId="{537B963F-C480-429B-B727-5AE613D4CAB1}" type="pres">
      <dgm:prSet presAssocID="{48047D8B-376B-4443-93C9-E39D58039B7C}" presName="Name9" presStyleLbl="parChTrans1D2" presStyleIdx="4" presStyleCnt="5"/>
      <dgm:spPr/>
      <dgm:t>
        <a:bodyPr/>
        <a:lstStyle/>
        <a:p>
          <a:endParaRPr lang="it-IT"/>
        </a:p>
      </dgm:t>
    </dgm:pt>
    <dgm:pt modelId="{B92642C0-52E5-4253-A923-84F95ECD81DD}" type="pres">
      <dgm:prSet presAssocID="{48047D8B-376B-4443-93C9-E39D58039B7C}" presName="connTx" presStyleLbl="parChTrans1D2" presStyleIdx="4" presStyleCnt="5"/>
      <dgm:spPr/>
      <dgm:t>
        <a:bodyPr/>
        <a:lstStyle/>
        <a:p>
          <a:endParaRPr lang="it-IT"/>
        </a:p>
      </dgm:t>
    </dgm:pt>
    <dgm:pt modelId="{2A678A67-52E0-4497-B468-EDCD53184F7D}" type="pres">
      <dgm:prSet presAssocID="{255AAF29-29DF-4843-BE7C-C1E396D3262B}" presName="node" presStyleLbl="node1" presStyleIdx="4" presStyleCnt="5">
        <dgm:presLayoutVars>
          <dgm:bulletEnabled val="1"/>
        </dgm:presLayoutVars>
      </dgm:prSet>
      <dgm:spPr/>
      <dgm:t>
        <a:bodyPr/>
        <a:lstStyle/>
        <a:p>
          <a:endParaRPr lang="it-IT"/>
        </a:p>
      </dgm:t>
    </dgm:pt>
  </dgm:ptLst>
  <dgm:cxnLst>
    <dgm:cxn modelId="{6D92D463-B86D-4EA8-815B-9EF7BFAE6104}" type="presOf" srcId="{48047D8B-376B-4443-93C9-E39D58039B7C}" destId="{B92642C0-52E5-4253-A923-84F95ECD81DD}" srcOrd="1" destOrd="0" presId="urn:microsoft.com/office/officeart/2005/8/layout/radial1"/>
    <dgm:cxn modelId="{F4A025B7-0497-484D-A519-2B75FD769B20}" type="presOf" srcId="{E560C819-1F01-4619-A69C-7D1DD7AE853C}" destId="{0E27F562-9E86-4917-AA4F-77D30516BAEE}" srcOrd="1" destOrd="0" presId="urn:microsoft.com/office/officeart/2005/8/layout/radial1"/>
    <dgm:cxn modelId="{99AC7EB4-EEB5-4A3A-80C7-C81C0A521FCB}" type="presOf" srcId="{40509D6C-35FA-4EAA-8701-681B7C142501}" destId="{95A939F3-3DA3-4BAD-849F-B04B01B0808F}" srcOrd="0" destOrd="0" presId="urn:microsoft.com/office/officeart/2005/8/layout/radial1"/>
    <dgm:cxn modelId="{456F5E4F-D7B7-471E-9954-1FA7BFBC5918}" srcId="{59956D53-856A-4852-8D1A-1AEFBC33C400}" destId="{40509D6C-35FA-4EAA-8701-681B7C142501}" srcOrd="2" destOrd="0" parTransId="{BCDADD5D-0FE6-4A1D-821E-C9DEC1DAC301}" sibTransId="{795A8C87-CC83-4DE6-8F2D-B0E3B03B151B}"/>
    <dgm:cxn modelId="{956DB3F0-F664-4F32-AED7-364FA607359E}" type="presOf" srcId="{59956D53-856A-4852-8D1A-1AEFBC33C400}" destId="{C024B543-E002-4747-B53C-F16B5BB6DA4C}" srcOrd="0" destOrd="0" presId="urn:microsoft.com/office/officeart/2005/8/layout/radial1"/>
    <dgm:cxn modelId="{F67E551A-9FEB-4F79-ADAB-4DAAF01687A5}" type="presOf" srcId="{5AB2CE11-CA58-41DF-A648-E09F51E99339}" destId="{94C8033C-BB22-4DB8-B1B2-BC9E0D06E07B}" srcOrd="0" destOrd="0" presId="urn:microsoft.com/office/officeart/2005/8/layout/radial1"/>
    <dgm:cxn modelId="{127029CD-D435-4D23-AF6C-AB1810FE8E24}" srcId="{B4B9C010-B8E2-4231-800A-E28A0CF596C7}" destId="{59956D53-856A-4852-8D1A-1AEFBC33C400}" srcOrd="0" destOrd="0" parTransId="{CAE950AE-49F0-42F3-99D3-B1B459FA25BD}" sibTransId="{9C8EE7E9-FEE3-4F3E-BEE6-F1A6D1917B04}"/>
    <dgm:cxn modelId="{C7373EC6-C134-4DB4-B28D-39E36FD81CD5}" srcId="{59956D53-856A-4852-8D1A-1AEFBC33C400}" destId="{FCEE680C-703F-454F-B66E-56AC986546E3}" srcOrd="3" destOrd="0" parTransId="{2FE84466-60D2-4AD5-A2C3-6A40A61A9866}" sibTransId="{77C9F8EC-5891-4F07-8820-8E033A3B8C38}"/>
    <dgm:cxn modelId="{0A12B8CC-F8B6-4BCD-A54D-954960610365}" type="presOf" srcId="{E560C819-1F01-4619-A69C-7D1DD7AE853C}" destId="{AB84B527-FF05-4DAF-8B6A-4C8C1CA57ADD}" srcOrd="0" destOrd="0" presId="urn:microsoft.com/office/officeart/2005/8/layout/radial1"/>
    <dgm:cxn modelId="{9FB1F90B-DD15-41D9-8BD2-6A04018C0B89}" type="presOf" srcId="{BE6DC84E-9304-4241-9E64-FEFE75E9F73B}" destId="{BBEE7F8F-6651-46BE-9B6F-D7772557B867}" srcOrd="0" destOrd="0" presId="urn:microsoft.com/office/officeart/2005/8/layout/radial1"/>
    <dgm:cxn modelId="{5EA679A9-E944-4378-BBC9-0E99F08A93EA}" type="presOf" srcId="{2FE84466-60D2-4AD5-A2C3-6A40A61A9866}" destId="{2FAC976E-87BA-4D13-9851-81129483CF4A}" srcOrd="1" destOrd="0" presId="urn:microsoft.com/office/officeart/2005/8/layout/radial1"/>
    <dgm:cxn modelId="{09231399-B298-4CC6-8E51-475BE678EEC6}" type="presOf" srcId="{35BD04D0-091E-4B67-BEF8-AB34078BDF2A}" destId="{11730776-7A40-40C5-A113-01DED948BF53}" srcOrd="0" destOrd="0" presId="urn:microsoft.com/office/officeart/2005/8/layout/radial1"/>
    <dgm:cxn modelId="{362DAA6C-C946-4151-8B5C-B9CD02147A60}" srcId="{59956D53-856A-4852-8D1A-1AEFBC33C400}" destId="{255AAF29-29DF-4843-BE7C-C1E396D3262B}" srcOrd="4" destOrd="0" parTransId="{48047D8B-376B-4443-93C9-E39D58039B7C}" sibTransId="{1C341ABC-CDF3-4FF2-A3D7-D2D6AD2B48D8}"/>
    <dgm:cxn modelId="{E930B997-126F-4944-8A85-E1AA4E679946}" type="presOf" srcId="{FCEE680C-703F-454F-B66E-56AC986546E3}" destId="{A82876C2-6B8D-4289-A22D-3571FD05321F}" srcOrd="0" destOrd="0" presId="urn:microsoft.com/office/officeart/2005/8/layout/radial1"/>
    <dgm:cxn modelId="{87266025-5A89-46E2-BA53-64253FDA5E95}" type="presOf" srcId="{BCDADD5D-0FE6-4A1D-821E-C9DEC1DAC301}" destId="{C820BCCB-EA23-4A1E-B604-216F53109D9E}" srcOrd="1" destOrd="0" presId="urn:microsoft.com/office/officeart/2005/8/layout/radial1"/>
    <dgm:cxn modelId="{670DC382-92AC-4AA1-A8B0-CD86A20720E4}" type="presOf" srcId="{255AAF29-29DF-4843-BE7C-C1E396D3262B}" destId="{2A678A67-52E0-4497-B468-EDCD53184F7D}" srcOrd="0" destOrd="0" presId="urn:microsoft.com/office/officeart/2005/8/layout/radial1"/>
    <dgm:cxn modelId="{B4710CB7-443B-40B8-A872-9647A9DD59BC}" srcId="{59956D53-856A-4852-8D1A-1AEFBC33C400}" destId="{BE6DC84E-9304-4241-9E64-FEFE75E9F73B}" srcOrd="0" destOrd="0" parTransId="{35BD04D0-091E-4B67-BEF8-AB34078BDF2A}" sibTransId="{99F67E49-5D17-4620-A194-26A80CF9FD93}"/>
    <dgm:cxn modelId="{71593A23-7D44-4F94-B09B-7E428BC007DC}" type="presOf" srcId="{48047D8B-376B-4443-93C9-E39D58039B7C}" destId="{537B963F-C480-429B-B727-5AE613D4CAB1}" srcOrd="0" destOrd="0" presId="urn:microsoft.com/office/officeart/2005/8/layout/radial1"/>
    <dgm:cxn modelId="{6995D99C-63D8-464B-A841-3AFE4E322388}" type="presOf" srcId="{BCDADD5D-0FE6-4A1D-821E-C9DEC1DAC301}" destId="{E609740D-D4F0-4195-9301-98D897062A14}" srcOrd="0" destOrd="0" presId="urn:microsoft.com/office/officeart/2005/8/layout/radial1"/>
    <dgm:cxn modelId="{A569EB10-4A8C-44B8-B28B-893A8B132805}" srcId="{59956D53-856A-4852-8D1A-1AEFBC33C400}" destId="{5AB2CE11-CA58-41DF-A648-E09F51E99339}" srcOrd="1" destOrd="0" parTransId="{E560C819-1F01-4619-A69C-7D1DD7AE853C}" sibTransId="{1398B6A6-25FE-45DB-A284-45CBA2A92AB8}"/>
    <dgm:cxn modelId="{F87B2761-9689-4D11-B6E4-05D761EFEA96}" type="presOf" srcId="{35BD04D0-091E-4B67-BEF8-AB34078BDF2A}" destId="{A34C626E-72F8-46E6-AE7C-8BAA467DB2B8}" srcOrd="1" destOrd="0" presId="urn:microsoft.com/office/officeart/2005/8/layout/radial1"/>
    <dgm:cxn modelId="{7157F5FB-60A2-4224-AD89-B56C3E518FF2}" type="presOf" srcId="{B4B9C010-B8E2-4231-800A-E28A0CF596C7}" destId="{FCC82A31-FB08-409D-A37C-3A2C3B35E114}" srcOrd="0" destOrd="0" presId="urn:microsoft.com/office/officeart/2005/8/layout/radial1"/>
    <dgm:cxn modelId="{EFD01BB7-84F0-4986-96BF-8C4925B43451}" type="presOf" srcId="{2FE84466-60D2-4AD5-A2C3-6A40A61A9866}" destId="{62A7694A-2678-490A-B4D3-AA98152796A8}" srcOrd="0" destOrd="0" presId="urn:microsoft.com/office/officeart/2005/8/layout/radial1"/>
    <dgm:cxn modelId="{1CAC2E64-F943-44DD-941B-042F51EFA8F1}" type="presParOf" srcId="{FCC82A31-FB08-409D-A37C-3A2C3B35E114}" destId="{C024B543-E002-4747-B53C-F16B5BB6DA4C}" srcOrd="0" destOrd="0" presId="urn:microsoft.com/office/officeart/2005/8/layout/radial1"/>
    <dgm:cxn modelId="{B0E1DF28-E221-4F44-85C0-04A00C3A58E5}" type="presParOf" srcId="{FCC82A31-FB08-409D-A37C-3A2C3B35E114}" destId="{11730776-7A40-40C5-A113-01DED948BF53}" srcOrd="1" destOrd="0" presId="urn:microsoft.com/office/officeart/2005/8/layout/radial1"/>
    <dgm:cxn modelId="{8F6A0E68-7187-4B3F-908E-C0A7110C9980}" type="presParOf" srcId="{11730776-7A40-40C5-A113-01DED948BF53}" destId="{A34C626E-72F8-46E6-AE7C-8BAA467DB2B8}" srcOrd="0" destOrd="0" presId="urn:microsoft.com/office/officeart/2005/8/layout/radial1"/>
    <dgm:cxn modelId="{DB45FB34-02A2-4877-A46D-112D71815D1B}" type="presParOf" srcId="{FCC82A31-FB08-409D-A37C-3A2C3B35E114}" destId="{BBEE7F8F-6651-46BE-9B6F-D7772557B867}" srcOrd="2" destOrd="0" presId="urn:microsoft.com/office/officeart/2005/8/layout/radial1"/>
    <dgm:cxn modelId="{43B4FFF6-E843-4A9E-9D22-A774C1467433}" type="presParOf" srcId="{FCC82A31-FB08-409D-A37C-3A2C3B35E114}" destId="{AB84B527-FF05-4DAF-8B6A-4C8C1CA57ADD}" srcOrd="3" destOrd="0" presId="urn:microsoft.com/office/officeart/2005/8/layout/radial1"/>
    <dgm:cxn modelId="{58AF24A9-3F01-457A-9EF2-608208480711}" type="presParOf" srcId="{AB84B527-FF05-4DAF-8B6A-4C8C1CA57ADD}" destId="{0E27F562-9E86-4917-AA4F-77D30516BAEE}" srcOrd="0" destOrd="0" presId="urn:microsoft.com/office/officeart/2005/8/layout/radial1"/>
    <dgm:cxn modelId="{48BFC81A-8569-487F-9128-3A74A3046E05}" type="presParOf" srcId="{FCC82A31-FB08-409D-A37C-3A2C3B35E114}" destId="{94C8033C-BB22-4DB8-B1B2-BC9E0D06E07B}" srcOrd="4" destOrd="0" presId="urn:microsoft.com/office/officeart/2005/8/layout/radial1"/>
    <dgm:cxn modelId="{9E5BF73A-25F6-47DD-BCB8-574AAB1DD217}" type="presParOf" srcId="{FCC82A31-FB08-409D-A37C-3A2C3B35E114}" destId="{E609740D-D4F0-4195-9301-98D897062A14}" srcOrd="5" destOrd="0" presId="urn:microsoft.com/office/officeart/2005/8/layout/radial1"/>
    <dgm:cxn modelId="{09642C2F-9C68-49EB-B920-C4679AD8403F}" type="presParOf" srcId="{E609740D-D4F0-4195-9301-98D897062A14}" destId="{C820BCCB-EA23-4A1E-B604-216F53109D9E}" srcOrd="0" destOrd="0" presId="urn:microsoft.com/office/officeart/2005/8/layout/radial1"/>
    <dgm:cxn modelId="{575B91C3-005B-4956-9E00-9A5640B1E635}" type="presParOf" srcId="{FCC82A31-FB08-409D-A37C-3A2C3B35E114}" destId="{95A939F3-3DA3-4BAD-849F-B04B01B0808F}" srcOrd="6" destOrd="0" presId="urn:microsoft.com/office/officeart/2005/8/layout/radial1"/>
    <dgm:cxn modelId="{24852D1A-C8C7-44AE-A16E-CD2BB2490DD9}" type="presParOf" srcId="{FCC82A31-FB08-409D-A37C-3A2C3B35E114}" destId="{62A7694A-2678-490A-B4D3-AA98152796A8}" srcOrd="7" destOrd="0" presId="urn:microsoft.com/office/officeart/2005/8/layout/radial1"/>
    <dgm:cxn modelId="{B2D56D12-2B21-4F3B-BA0C-A11D41150160}" type="presParOf" srcId="{62A7694A-2678-490A-B4D3-AA98152796A8}" destId="{2FAC976E-87BA-4D13-9851-81129483CF4A}" srcOrd="0" destOrd="0" presId="urn:microsoft.com/office/officeart/2005/8/layout/radial1"/>
    <dgm:cxn modelId="{C8550A1B-C08E-4CC6-8BA7-C354F98C9EEA}" type="presParOf" srcId="{FCC82A31-FB08-409D-A37C-3A2C3B35E114}" destId="{A82876C2-6B8D-4289-A22D-3571FD05321F}" srcOrd="8" destOrd="0" presId="urn:microsoft.com/office/officeart/2005/8/layout/radial1"/>
    <dgm:cxn modelId="{286D00B4-A080-4BC1-B790-8CCCAF0DB2F6}" type="presParOf" srcId="{FCC82A31-FB08-409D-A37C-3A2C3B35E114}" destId="{537B963F-C480-429B-B727-5AE613D4CAB1}" srcOrd="9" destOrd="0" presId="urn:microsoft.com/office/officeart/2005/8/layout/radial1"/>
    <dgm:cxn modelId="{354266EA-FE31-4C10-ACDB-8D3F21A637FF}" type="presParOf" srcId="{537B963F-C480-429B-B727-5AE613D4CAB1}" destId="{B92642C0-52E5-4253-A923-84F95ECD81DD}" srcOrd="0" destOrd="0" presId="urn:microsoft.com/office/officeart/2005/8/layout/radial1"/>
    <dgm:cxn modelId="{CA7FB499-5C87-41BE-A34D-4BBE35903169}" type="presParOf" srcId="{FCC82A31-FB08-409D-A37C-3A2C3B35E114}" destId="{2A678A67-52E0-4497-B468-EDCD53184F7D}" srcOrd="10" destOrd="0" presId="urn:microsoft.com/office/officeart/2005/8/layout/radial1"/>
  </dgm:cxnLst>
  <dgm:bg>
    <a:effect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977836-EEA7-4FC1-8C8B-CA36C395A1EC}">
      <dsp:nvSpPr>
        <dsp:cNvPr id="0" name=""/>
        <dsp:cNvSpPr/>
      </dsp:nvSpPr>
      <dsp:spPr>
        <a:xfrm>
          <a:off x="0" y="0"/>
          <a:ext cx="3086121" cy="990130"/>
        </a:xfrm>
        <a:prstGeom prst="roundRect">
          <a:avLst>
            <a:gd name="adj" fmla="val 10000"/>
          </a:avLst>
        </a:prstGeom>
        <a:gradFill rotWithShape="1">
          <a:gsLst>
            <a:gs pos="0">
              <a:schemeClr val="accent1">
                <a:tint val="98000"/>
                <a:shade val="25000"/>
                <a:satMod val="250000"/>
              </a:schemeClr>
            </a:gs>
            <a:gs pos="68000">
              <a:schemeClr val="accent1">
                <a:tint val="86000"/>
                <a:satMod val="115000"/>
              </a:schemeClr>
            </a:gs>
            <a:gs pos="100000">
              <a:schemeClr val="accent1">
                <a:tint val="50000"/>
                <a:satMod val="1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1"/>
        </a:lnRef>
        <a:fillRef idx="3">
          <a:schemeClr val="accent1"/>
        </a:fillRef>
        <a:effectRef idx="2">
          <a:schemeClr val="accent1"/>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smtClean="0">
              <a:latin typeface="Photina Casual Black" pitchFamily="18" charset="0"/>
            </a:rPr>
            <a:t>Acquisizione</a:t>
          </a:r>
          <a:endParaRPr lang="it-IT" sz="1600" kern="1200" dirty="0">
            <a:latin typeface="Photina Casual Black" pitchFamily="18" charset="0"/>
          </a:endParaRPr>
        </a:p>
      </dsp:txBody>
      <dsp:txXfrm>
        <a:off x="29000" y="29000"/>
        <a:ext cx="1934027" cy="932130"/>
      </dsp:txXfrm>
    </dsp:sp>
    <dsp:sp modelId="{96973464-18D9-4849-ACAA-E4764DAB93A1}">
      <dsp:nvSpPr>
        <dsp:cNvPr id="0" name=""/>
        <dsp:cNvSpPr/>
      </dsp:nvSpPr>
      <dsp:spPr>
        <a:xfrm>
          <a:off x="258462" y="1170154"/>
          <a:ext cx="3086121" cy="990130"/>
        </a:xfrm>
        <a:prstGeom prst="roundRect">
          <a:avLst>
            <a:gd name="adj" fmla="val 10000"/>
          </a:avLst>
        </a:prstGeom>
        <a:gradFill rotWithShape="1">
          <a:gsLst>
            <a:gs pos="0">
              <a:schemeClr val="accent5">
                <a:tint val="98000"/>
                <a:shade val="25000"/>
                <a:satMod val="250000"/>
              </a:schemeClr>
            </a:gs>
            <a:gs pos="68000">
              <a:schemeClr val="accent5">
                <a:tint val="86000"/>
                <a:satMod val="115000"/>
              </a:schemeClr>
            </a:gs>
            <a:gs pos="100000">
              <a:schemeClr val="accent5">
                <a:tint val="50000"/>
                <a:satMod val="150000"/>
              </a:schemeClr>
            </a:gs>
          </a:gsLst>
          <a:path path="circle">
            <a:fillToRect l="50000" t="130000" r="50000" b="-30000"/>
          </a:path>
        </a:gradFill>
        <a:ln w="9525" cap="flat" cmpd="sng" algn="ctr">
          <a:solidFill>
            <a:schemeClr val="accent5">
              <a:shade val="50000"/>
              <a:satMod val="103000"/>
            </a:schemeClr>
          </a:solidFill>
          <a:prstDash val="solid"/>
        </a:ln>
        <a:effectLst>
          <a:outerShdw blurRad="57150" dist="38100" dir="5400000" algn="ctr" rotWithShape="0">
            <a:schemeClr val="accent5">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5"/>
        </a:lnRef>
        <a:fillRef idx="3">
          <a:schemeClr val="accent5"/>
        </a:fillRef>
        <a:effectRef idx="2">
          <a:schemeClr val="accent5"/>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smtClean="0">
              <a:latin typeface="Photina Casual Black" pitchFamily="18" charset="0"/>
            </a:rPr>
            <a:t>Fissazione</a:t>
          </a:r>
        </a:p>
      </dsp:txBody>
      <dsp:txXfrm>
        <a:off x="287462" y="1199154"/>
        <a:ext cx="2126073" cy="932130"/>
      </dsp:txXfrm>
    </dsp:sp>
    <dsp:sp modelId="{EC3DA3D5-5502-4BF4-BA2A-1B50AED1A567}">
      <dsp:nvSpPr>
        <dsp:cNvPr id="0" name=""/>
        <dsp:cNvSpPr/>
      </dsp:nvSpPr>
      <dsp:spPr>
        <a:xfrm>
          <a:off x="513067" y="2340308"/>
          <a:ext cx="3086121" cy="990130"/>
        </a:xfrm>
        <a:prstGeom prst="roundRect">
          <a:avLst>
            <a:gd name="adj" fmla="val 10000"/>
          </a:avLst>
        </a:prstGeom>
        <a:gradFill rotWithShape="1">
          <a:gsLst>
            <a:gs pos="0">
              <a:schemeClr val="accent3">
                <a:tint val="98000"/>
                <a:shade val="25000"/>
                <a:satMod val="250000"/>
              </a:schemeClr>
            </a:gs>
            <a:gs pos="68000">
              <a:schemeClr val="accent3">
                <a:tint val="86000"/>
                <a:satMod val="115000"/>
              </a:schemeClr>
            </a:gs>
            <a:gs pos="100000">
              <a:schemeClr val="accent3">
                <a:tint val="50000"/>
                <a:satMod val="1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3"/>
        </a:lnRef>
        <a:fillRef idx="3">
          <a:schemeClr val="accent3"/>
        </a:fillRef>
        <a:effectRef idx="2">
          <a:schemeClr val="accent3"/>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smtClean="0">
              <a:latin typeface="Photina Casual Black" pitchFamily="18" charset="0"/>
            </a:rPr>
            <a:t>Rievocazione</a:t>
          </a:r>
          <a:endParaRPr lang="it-IT" sz="1600" kern="1200" dirty="0">
            <a:latin typeface="Photina Casual Black" pitchFamily="18" charset="0"/>
          </a:endParaRPr>
        </a:p>
      </dsp:txBody>
      <dsp:txXfrm>
        <a:off x="542067" y="2369308"/>
        <a:ext cx="2129931" cy="932130"/>
      </dsp:txXfrm>
    </dsp:sp>
    <dsp:sp modelId="{1677B61C-89AF-475C-A1C5-C86E8CB4C6D6}">
      <dsp:nvSpPr>
        <dsp:cNvPr id="0" name=""/>
        <dsp:cNvSpPr/>
      </dsp:nvSpPr>
      <dsp:spPr>
        <a:xfrm>
          <a:off x="771530" y="3510463"/>
          <a:ext cx="3086121" cy="990130"/>
        </a:xfrm>
        <a:prstGeom prst="roundRect">
          <a:avLst>
            <a:gd name="adj" fmla="val 10000"/>
          </a:avLst>
        </a:prstGeom>
        <a:gradFill rotWithShape="1">
          <a:gsLst>
            <a:gs pos="0">
              <a:schemeClr val="accent4">
                <a:tint val="98000"/>
                <a:shade val="25000"/>
                <a:satMod val="250000"/>
              </a:schemeClr>
            </a:gs>
            <a:gs pos="68000">
              <a:schemeClr val="accent4">
                <a:tint val="86000"/>
                <a:satMod val="115000"/>
              </a:schemeClr>
            </a:gs>
            <a:gs pos="100000">
              <a:schemeClr val="accent4">
                <a:tint val="50000"/>
                <a:satMod val="150000"/>
              </a:schemeClr>
            </a:gs>
          </a:gsLst>
          <a:path path="circle">
            <a:fillToRect l="50000" t="130000" r="50000" b="-30000"/>
          </a:path>
        </a:gradFill>
        <a:ln w="9525" cap="flat" cmpd="sng" algn="ctr">
          <a:solidFill>
            <a:schemeClr val="accent4">
              <a:shade val="50000"/>
              <a:satMod val="103000"/>
            </a:schemeClr>
          </a:solidFill>
          <a:prstDash val="solid"/>
        </a:ln>
        <a:effectLst>
          <a:outerShdw blurRad="57150" dist="38100" dir="5400000" algn="ctr" rotWithShape="0">
            <a:schemeClr val="accent4">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4"/>
        </a:lnRef>
        <a:fillRef idx="3">
          <a:schemeClr val="accent4"/>
        </a:fillRef>
        <a:effectRef idx="2">
          <a:schemeClr val="accent4"/>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err="1" smtClean="0">
              <a:latin typeface="Photina Casual Black" pitchFamily="18" charset="0"/>
            </a:rPr>
            <a:t>Riapprendimento</a:t>
          </a:r>
          <a:endParaRPr lang="it-IT" sz="1600" kern="1200" dirty="0">
            <a:latin typeface="Photina Casual Black" pitchFamily="18" charset="0"/>
          </a:endParaRPr>
        </a:p>
      </dsp:txBody>
      <dsp:txXfrm>
        <a:off x="800530" y="3539463"/>
        <a:ext cx="2126073" cy="932130"/>
      </dsp:txXfrm>
    </dsp:sp>
    <dsp:sp modelId="{76F33D54-44F3-4A34-91E0-0F9B372F74BA}">
      <dsp:nvSpPr>
        <dsp:cNvPr id="0" name=""/>
        <dsp:cNvSpPr/>
      </dsp:nvSpPr>
      <dsp:spPr>
        <a:xfrm>
          <a:off x="2442536" y="758350"/>
          <a:ext cx="643584" cy="643584"/>
        </a:xfrm>
        <a:prstGeom prst="downArrow">
          <a:avLst>
            <a:gd name="adj1" fmla="val 55000"/>
            <a:gd name="adj2" fmla="val 45000"/>
          </a:avLst>
        </a:prstGeom>
        <a:solidFill>
          <a:schemeClr val="accent2">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it-IT" sz="2900" kern="1200"/>
        </a:p>
      </dsp:txBody>
      <dsp:txXfrm>
        <a:off x="2587342" y="758350"/>
        <a:ext cx="353972" cy="484297"/>
      </dsp:txXfrm>
    </dsp:sp>
    <dsp:sp modelId="{5778D14F-B1A7-4116-93F3-1B3411179496}">
      <dsp:nvSpPr>
        <dsp:cNvPr id="0" name=""/>
        <dsp:cNvSpPr/>
      </dsp:nvSpPr>
      <dsp:spPr>
        <a:xfrm>
          <a:off x="2700999" y="1928504"/>
          <a:ext cx="643584" cy="643584"/>
        </a:xfrm>
        <a:prstGeom prst="downArrow">
          <a:avLst>
            <a:gd name="adj1" fmla="val 55000"/>
            <a:gd name="adj2" fmla="val 45000"/>
          </a:avLst>
        </a:prstGeom>
        <a:solidFill>
          <a:schemeClr val="accent3">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it-IT" sz="2900" kern="1200"/>
        </a:p>
      </dsp:txBody>
      <dsp:txXfrm>
        <a:off x="2845805" y="1928504"/>
        <a:ext cx="353972" cy="484297"/>
      </dsp:txXfrm>
    </dsp:sp>
    <dsp:sp modelId="{B5B72E2E-42A7-471A-A12C-BE1F8DAD5F02}">
      <dsp:nvSpPr>
        <dsp:cNvPr id="0" name=""/>
        <dsp:cNvSpPr/>
      </dsp:nvSpPr>
      <dsp:spPr>
        <a:xfrm rot="10800000">
          <a:off x="2955604" y="3098658"/>
          <a:ext cx="643584" cy="643584"/>
        </a:xfrm>
        <a:prstGeom prst="downArrow">
          <a:avLst>
            <a:gd name="adj1" fmla="val 55000"/>
            <a:gd name="adj2" fmla="val 45000"/>
          </a:avLst>
        </a:prstGeom>
        <a:solidFill>
          <a:schemeClr val="accent4">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it-IT" sz="2900" kern="1200"/>
        </a:p>
      </dsp:txBody>
      <dsp:txXfrm>
        <a:off x="3100410" y="3257945"/>
        <a:ext cx="353972" cy="484297"/>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16FA4A-6674-407A-882C-961AD4F91E0E}">
      <dsp:nvSpPr>
        <dsp:cNvPr id="0" name=""/>
        <dsp:cNvSpPr/>
      </dsp:nvSpPr>
      <dsp:spPr>
        <a:xfrm>
          <a:off x="1381958" y="1996676"/>
          <a:ext cx="1274683" cy="1274683"/>
        </a:xfrm>
        <a:prstGeom prst="ellipse">
          <a:avLst/>
        </a:prstGeom>
        <a:solidFill>
          <a:schemeClr val="accent2">
            <a:hueOff val="0"/>
            <a:satOff val="0"/>
            <a:lumOff val="0"/>
            <a:alphaOff val="0"/>
          </a:schemeClr>
        </a:solidFill>
        <a:ln>
          <a:noFill/>
        </a:ln>
        <a:effectLst>
          <a:outerShdw blurRad="57150" dist="38100" dir="5400000" algn="ctr" rotWithShape="0">
            <a:schemeClr val="accent2">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37465" tIns="37465" rIns="37465" bIns="37465" numCol="1" spcCol="1270" anchor="ctr" anchorCtr="0">
          <a:noAutofit/>
        </a:bodyPr>
        <a:lstStyle/>
        <a:p>
          <a:pPr lvl="0" algn="ctr" defTabSz="2622550">
            <a:lnSpc>
              <a:spcPct val="90000"/>
            </a:lnSpc>
            <a:spcBef>
              <a:spcPct val="0"/>
            </a:spcBef>
            <a:spcAft>
              <a:spcPct val="35000"/>
            </a:spcAft>
          </a:pPr>
          <a:r>
            <a:rPr lang="it-IT" sz="5900" kern="1200" dirty="0" smtClean="0"/>
            <a:t>Io</a:t>
          </a:r>
          <a:endParaRPr lang="it-IT" sz="5900" kern="1200" dirty="0"/>
        </a:p>
      </dsp:txBody>
      <dsp:txXfrm>
        <a:off x="1568631" y="2183349"/>
        <a:ext cx="901337" cy="901337"/>
      </dsp:txXfrm>
    </dsp:sp>
    <dsp:sp modelId="{CCAFDCC2-771D-4AF7-892F-1E349279CE2C}">
      <dsp:nvSpPr>
        <dsp:cNvPr id="0" name=""/>
        <dsp:cNvSpPr/>
      </dsp:nvSpPr>
      <dsp:spPr>
        <a:xfrm rot="12900000">
          <a:off x="516963" y="1758946"/>
          <a:ext cx="1024032" cy="363284"/>
        </a:xfrm>
        <a:prstGeom prst="leftArrow">
          <a:avLst>
            <a:gd name="adj1" fmla="val 60000"/>
            <a:gd name="adj2" fmla="val 50000"/>
          </a:avLst>
        </a:prstGeom>
        <a:solidFill>
          <a:schemeClr val="accent3">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8D2B05F-FAEC-409E-AADB-21DB49FC419F}">
      <dsp:nvSpPr>
        <dsp:cNvPr id="0" name=""/>
        <dsp:cNvSpPr/>
      </dsp:nvSpPr>
      <dsp:spPr>
        <a:xfrm>
          <a:off x="4086" y="1162528"/>
          <a:ext cx="1210948" cy="968759"/>
        </a:xfrm>
        <a:prstGeom prst="roundRect">
          <a:avLst>
            <a:gd name="adj" fmla="val 10000"/>
          </a:avLst>
        </a:prstGeom>
        <a:solidFill>
          <a:schemeClr val="accent3">
            <a:hueOff val="0"/>
            <a:satOff val="0"/>
            <a:lumOff val="0"/>
            <a:alphaOff val="0"/>
          </a:schemeClr>
        </a:soli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it-IT" sz="2800" kern="1200" dirty="0" err="1" smtClean="0"/>
            <a:t>Es</a:t>
          </a:r>
          <a:endParaRPr lang="it-IT" sz="2800" kern="1200" dirty="0"/>
        </a:p>
      </dsp:txBody>
      <dsp:txXfrm>
        <a:off x="32460" y="1190902"/>
        <a:ext cx="1154200" cy="912011"/>
      </dsp:txXfrm>
    </dsp:sp>
    <dsp:sp modelId="{9A2E2713-A319-4D5B-972C-0019075D71FC}">
      <dsp:nvSpPr>
        <dsp:cNvPr id="0" name=""/>
        <dsp:cNvSpPr/>
      </dsp:nvSpPr>
      <dsp:spPr>
        <a:xfrm rot="19500000">
          <a:off x="2497603" y="1758946"/>
          <a:ext cx="1024032" cy="363284"/>
        </a:xfrm>
        <a:prstGeom prst="leftArrow">
          <a:avLst>
            <a:gd name="adj1" fmla="val 60000"/>
            <a:gd name="adj2" fmla="val 50000"/>
          </a:avLst>
        </a:prstGeom>
        <a:solidFill>
          <a:schemeClr val="accent3">
            <a:hueOff val="-1137357"/>
            <a:satOff val="-4689"/>
            <a:lumOff val="-983"/>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A194ABF-D0A2-48F1-917B-4F9503C10C69}">
      <dsp:nvSpPr>
        <dsp:cNvPr id="0" name=""/>
        <dsp:cNvSpPr/>
      </dsp:nvSpPr>
      <dsp:spPr>
        <a:xfrm>
          <a:off x="2823564" y="1162528"/>
          <a:ext cx="1210948" cy="968759"/>
        </a:xfrm>
        <a:prstGeom prst="roundRect">
          <a:avLst>
            <a:gd name="adj" fmla="val 10000"/>
          </a:avLst>
        </a:prstGeom>
        <a:solidFill>
          <a:schemeClr val="accent3">
            <a:hueOff val="-1137357"/>
            <a:satOff val="-4689"/>
            <a:lumOff val="-983"/>
            <a:alphaOff val="0"/>
          </a:schemeClr>
        </a:solidFill>
        <a:ln>
          <a:noFill/>
        </a:ln>
        <a:effectLst>
          <a:outerShdw blurRad="57150" dist="38100" dir="5400000" algn="ctr" rotWithShape="0">
            <a:schemeClr val="accent3">
              <a:hueOff val="-1137357"/>
              <a:satOff val="-4689"/>
              <a:lumOff val="-983"/>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53340" tIns="53340" rIns="53340" bIns="53340" numCol="1" spcCol="1270" anchor="ctr" anchorCtr="0">
          <a:noAutofit/>
        </a:bodyPr>
        <a:lstStyle/>
        <a:p>
          <a:pPr lvl="0" algn="ctr" defTabSz="1244600">
            <a:lnSpc>
              <a:spcPct val="90000"/>
            </a:lnSpc>
            <a:spcBef>
              <a:spcPct val="0"/>
            </a:spcBef>
            <a:spcAft>
              <a:spcPct val="35000"/>
            </a:spcAft>
          </a:pPr>
          <a:r>
            <a:rPr lang="it-IT" sz="2800" kern="1200" dirty="0" smtClean="0"/>
            <a:t>Super-Io</a:t>
          </a:r>
          <a:endParaRPr lang="it-IT" sz="2800" kern="1200" dirty="0"/>
        </a:p>
      </dsp:txBody>
      <dsp:txXfrm>
        <a:off x="2851938" y="1190902"/>
        <a:ext cx="1154200" cy="9120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977836-EEA7-4FC1-8C8B-CA36C395A1EC}">
      <dsp:nvSpPr>
        <dsp:cNvPr id="0" name=""/>
        <dsp:cNvSpPr/>
      </dsp:nvSpPr>
      <dsp:spPr>
        <a:xfrm>
          <a:off x="0" y="0"/>
          <a:ext cx="3086121" cy="990130"/>
        </a:xfrm>
        <a:prstGeom prst="roundRect">
          <a:avLst>
            <a:gd name="adj" fmla="val 10000"/>
          </a:avLst>
        </a:prstGeom>
        <a:gradFill rotWithShape="1">
          <a:gsLst>
            <a:gs pos="0">
              <a:schemeClr val="accent1">
                <a:tint val="98000"/>
                <a:shade val="25000"/>
                <a:satMod val="250000"/>
              </a:schemeClr>
            </a:gs>
            <a:gs pos="68000">
              <a:schemeClr val="accent1">
                <a:tint val="86000"/>
                <a:satMod val="115000"/>
              </a:schemeClr>
            </a:gs>
            <a:gs pos="100000">
              <a:schemeClr val="accent1">
                <a:tint val="50000"/>
                <a:satMod val="1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1"/>
        </a:lnRef>
        <a:fillRef idx="3">
          <a:schemeClr val="accent1"/>
        </a:fillRef>
        <a:effectRef idx="2">
          <a:schemeClr val="accent1"/>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smtClean="0">
              <a:latin typeface="Photina Casual Black" pitchFamily="18" charset="0"/>
            </a:rPr>
            <a:t>Acquisizione</a:t>
          </a:r>
          <a:endParaRPr lang="it-IT" sz="1600" kern="1200" dirty="0">
            <a:latin typeface="Photina Casual Black" pitchFamily="18" charset="0"/>
          </a:endParaRPr>
        </a:p>
      </dsp:txBody>
      <dsp:txXfrm>
        <a:off x="29000" y="29000"/>
        <a:ext cx="1934027" cy="932130"/>
      </dsp:txXfrm>
    </dsp:sp>
    <dsp:sp modelId="{96973464-18D9-4849-ACAA-E4764DAB93A1}">
      <dsp:nvSpPr>
        <dsp:cNvPr id="0" name=""/>
        <dsp:cNvSpPr/>
      </dsp:nvSpPr>
      <dsp:spPr>
        <a:xfrm>
          <a:off x="258462" y="1170154"/>
          <a:ext cx="3086121" cy="990130"/>
        </a:xfrm>
        <a:prstGeom prst="roundRect">
          <a:avLst>
            <a:gd name="adj" fmla="val 10000"/>
          </a:avLst>
        </a:prstGeom>
        <a:gradFill rotWithShape="1">
          <a:gsLst>
            <a:gs pos="0">
              <a:schemeClr val="accent5">
                <a:tint val="98000"/>
                <a:shade val="25000"/>
                <a:satMod val="250000"/>
              </a:schemeClr>
            </a:gs>
            <a:gs pos="68000">
              <a:schemeClr val="accent5">
                <a:tint val="86000"/>
                <a:satMod val="115000"/>
              </a:schemeClr>
            </a:gs>
            <a:gs pos="100000">
              <a:schemeClr val="accent5">
                <a:tint val="50000"/>
                <a:satMod val="150000"/>
              </a:schemeClr>
            </a:gs>
          </a:gsLst>
          <a:path path="circle">
            <a:fillToRect l="50000" t="130000" r="50000" b="-30000"/>
          </a:path>
        </a:gradFill>
        <a:ln w="9525" cap="flat" cmpd="sng" algn="ctr">
          <a:solidFill>
            <a:schemeClr val="accent5">
              <a:shade val="50000"/>
              <a:satMod val="103000"/>
            </a:schemeClr>
          </a:solidFill>
          <a:prstDash val="solid"/>
        </a:ln>
        <a:effectLst>
          <a:outerShdw blurRad="57150" dist="38100" dir="5400000" algn="ctr" rotWithShape="0">
            <a:schemeClr val="accent5">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5"/>
        </a:lnRef>
        <a:fillRef idx="3">
          <a:schemeClr val="accent5"/>
        </a:fillRef>
        <a:effectRef idx="2">
          <a:schemeClr val="accent5"/>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smtClean="0">
              <a:latin typeface="Photina Casual Black" pitchFamily="18" charset="0"/>
            </a:rPr>
            <a:t>Fissazione</a:t>
          </a:r>
        </a:p>
      </dsp:txBody>
      <dsp:txXfrm>
        <a:off x="287462" y="1199154"/>
        <a:ext cx="2126073" cy="932130"/>
      </dsp:txXfrm>
    </dsp:sp>
    <dsp:sp modelId="{EC3DA3D5-5502-4BF4-BA2A-1B50AED1A567}">
      <dsp:nvSpPr>
        <dsp:cNvPr id="0" name=""/>
        <dsp:cNvSpPr/>
      </dsp:nvSpPr>
      <dsp:spPr>
        <a:xfrm>
          <a:off x="513067" y="2340308"/>
          <a:ext cx="3086121" cy="990130"/>
        </a:xfrm>
        <a:prstGeom prst="roundRect">
          <a:avLst>
            <a:gd name="adj" fmla="val 10000"/>
          </a:avLst>
        </a:prstGeom>
        <a:gradFill rotWithShape="1">
          <a:gsLst>
            <a:gs pos="0">
              <a:schemeClr val="accent3">
                <a:tint val="98000"/>
                <a:shade val="25000"/>
                <a:satMod val="250000"/>
              </a:schemeClr>
            </a:gs>
            <a:gs pos="68000">
              <a:schemeClr val="accent3">
                <a:tint val="86000"/>
                <a:satMod val="115000"/>
              </a:schemeClr>
            </a:gs>
            <a:gs pos="100000">
              <a:schemeClr val="accent3">
                <a:tint val="50000"/>
                <a:satMod val="1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3"/>
        </a:lnRef>
        <a:fillRef idx="3">
          <a:schemeClr val="accent3"/>
        </a:fillRef>
        <a:effectRef idx="2">
          <a:schemeClr val="accent3"/>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smtClean="0">
              <a:latin typeface="Photina Casual Black" pitchFamily="18" charset="0"/>
            </a:rPr>
            <a:t>Rievocazione</a:t>
          </a:r>
          <a:endParaRPr lang="it-IT" sz="1600" kern="1200" dirty="0">
            <a:latin typeface="Photina Casual Black" pitchFamily="18" charset="0"/>
          </a:endParaRPr>
        </a:p>
      </dsp:txBody>
      <dsp:txXfrm>
        <a:off x="542067" y="2369308"/>
        <a:ext cx="2129931" cy="932130"/>
      </dsp:txXfrm>
    </dsp:sp>
    <dsp:sp modelId="{1677B61C-89AF-475C-A1C5-C86E8CB4C6D6}">
      <dsp:nvSpPr>
        <dsp:cNvPr id="0" name=""/>
        <dsp:cNvSpPr/>
      </dsp:nvSpPr>
      <dsp:spPr>
        <a:xfrm>
          <a:off x="771530" y="3510463"/>
          <a:ext cx="3086121" cy="990130"/>
        </a:xfrm>
        <a:prstGeom prst="roundRect">
          <a:avLst>
            <a:gd name="adj" fmla="val 10000"/>
          </a:avLst>
        </a:prstGeom>
        <a:gradFill rotWithShape="1">
          <a:gsLst>
            <a:gs pos="0">
              <a:schemeClr val="accent4">
                <a:tint val="98000"/>
                <a:shade val="25000"/>
                <a:satMod val="250000"/>
              </a:schemeClr>
            </a:gs>
            <a:gs pos="68000">
              <a:schemeClr val="accent4">
                <a:tint val="86000"/>
                <a:satMod val="115000"/>
              </a:schemeClr>
            </a:gs>
            <a:gs pos="100000">
              <a:schemeClr val="accent4">
                <a:tint val="50000"/>
                <a:satMod val="150000"/>
              </a:schemeClr>
            </a:gs>
          </a:gsLst>
          <a:path path="circle">
            <a:fillToRect l="50000" t="130000" r="50000" b="-30000"/>
          </a:path>
        </a:gradFill>
        <a:ln w="9525" cap="flat" cmpd="sng" algn="ctr">
          <a:solidFill>
            <a:schemeClr val="accent4">
              <a:shade val="50000"/>
              <a:satMod val="103000"/>
            </a:schemeClr>
          </a:solidFill>
          <a:prstDash val="solid"/>
        </a:ln>
        <a:effectLst>
          <a:outerShdw blurRad="57150" dist="38100" dir="5400000" algn="ctr" rotWithShape="0">
            <a:schemeClr val="accent4">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4"/>
        </a:lnRef>
        <a:fillRef idx="3">
          <a:schemeClr val="accent4"/>
        </a:fillRef>
        <a:effectRef idx="2">
          <a:schemeClr val="accent4"/>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err="1" smtClean="0">
              <a:latin typeface="Photina Casual Black" pitchFamily="18" charset="0"/>
            </a:rPr>
            <a:t>Riapprendimento</a:t>
          </a:r>
          <a:endParaRPr lang="it-IT" sz="1600" kern="1200" dirty="0">
            <a:latin typeface="Photina Casual Black" pitchFamily="18" charset="0"/>
          </a:endParaRPr>
        </a:p>
      </dsp:txBody>
      <dsp:txXfrm>
        <a:off x="800530" y="3539463"/>
        <a:ext cx="2126073" cy="932130"/>
      </dsp:txXfrm>
    </dsp:sp>
    <dsp:sp modelId="{76F33D54-44F3-4A34-91E0-0F9B372F74BA}">
      <dsp:nvSpPr>
        <dsp:cNvPr id="0" name=""/>
        <dsp:cNvSpPr/>
      </dsp:nvSpPr>
      <dsp:spPr>
        <a:xfrm>
          <a:off x="2442536" y="758350"/>
          <a:ext cx="643584" cy="643584"/>
        </a:xfrm>
        <a:prstGeom prst="downArrow">
          <a:avLst>
            <a:gd name="adj1" fmla="val 55000"/>
            <a:gd name="adj2" fmla="val 45000"/>
          </a:avLst>
        </a:prstGeom>
        <a:solidFill>
          <a:schemeClr val="accent2">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it-IT" sz="2900" kern="1200"/>
        </a:p>
      </dsp:txBody>
      <dsp:txXfrm>
        <a:off x="2587342" y="758350"/>
        <a:ext cx="353972" cy="484297"/>
      </dsp:txXfrm>
    </dsp:sp>
    <dsp:sp modelId="{5778D14F-B1A7-4116-93F3-1B3411179496}">
      <dsp:nvSpPr>
        <dsp:cNvPr id="0" name=""/>
        <dsp:cNvSpPr/>
      </dsp:nvSpPr>
      <dsp:spPr>
        <a:xfrm>
          <a:off x="2700999" y="1928504"/>
          <a:ext cx="643584" cy="643584"/>
        </a:xfrm>
        <a:prstGeom prst="downArrow">
          <a:avLst>
            <a:gd name="adj1" fmla="val 55000"/>
            <a:gd name="adj2" fmla="val 45000"/>
          </a:avLst>
        </a:prstGeom>
        <a:solidFill>
          <a:schemeClr val="accent3">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it-IT" sz="2900" kern="1200"/>
        </a:p>
      </dsp:txBody>
      <dsp:txXfrm>
        <a:off x="2845805" y="1928504"/>
        <a:ext cx="353972" cy="484297"/>
      </dsp:txXfrm>
    </dsp:sp>
    <dsp:sp modelId="{B5B72E2E-42A7-471A-A12C-BE1F8DAD5F02}">
      <dsp:nvSpPr>
        <dsp:cNvPr id="0" name=""/>
        <dsp:cNvSpPr/>
      </dsp:nvSpPr>
      <dsp:spPr>
        <a:xfrm rot="10800000">
          <a:off x="2955604" y="3098658"/>
          <a:ext cx="643584" cy="643584"/>
        </a:xfrm>
        <a:prstGeom prst="downArrow">
          <a:avLst>
            <a:gd name="adj1" fmla="val 55000"/>
            <a:gd name="adj2" fmla="val 45000"/>
          </a:avLst>
        </a:prstGeom>
        <a:solidFill>
          <a:schemeClr val="accent4">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it-IT" sz="2900" kern="1200"/>
        </a:p>
      </dsp:txBody>
      <dsp:txXfrm>
        <a:off x="3100410" y="3257945"/>
        <a:ext cx="353972" cy="484297"/>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D953F-526D-42A3-A86F-6B8C12F29202}">
      <dsp:nvSpPr>
        <dsp:cNvPr id="0" name=""/>
        <dsp:cNvSpPr/>
      </dsp:nvSpPr>
      <dsp:spPr>
        <a:xfrm>
          <a:off x="0" y="201417"/>
          <a:ext cx="4041775" cy="2526109"/>
        </a:xfrm>
        <a:prstGeom prst="swooshArrow">
          <a:avLst>
            <a:gd name="adj1" fmla="val 25000"/>
            <a:gd name="adj2" fmla="val 25000"/>
          </a:avLst>
        </a:prstGeom>
        <a:gradFill flip="none" rotWithShape="1">
          <a:gsLst>
            <a:gs pos="0">
              <a:srgbClr val="FFF200"/>
            </a:gs>
            <a:gs pos="45000">
              <a:srgbClr val="FF7A00"/>
            </a:gs>
            <a:gs pos="70000">
              <a:srgbClr val="FF0300"/>
            </a:gs>
            <a:gs pos="100000">
              <a:srgbClr val="4D0808"/>
            </a:gs>
          </a:gsLst>
          <a:lin ang="2700000" scaled="0"/>
          <a:tileRect/>
        </a:gradFill>
        <a:ln>
          <a:noFill/>
        </a:ln>
        <a:effectLst/>
      </dsp:spPr>
      <dsp:style>
        <a:lnRef idx="0">
          <a:scrgbClr r="0" g="0" b="0"/>
        </a:lnRef>
        <a:fillRef idx="1">
          <a:scrgbClr r="0" g="0" b="0"/>
        </a:fillRef>
        <a:effectRef idx="0">
          <a:scrgbClr r="0" g="0" b="0"/>
        </a:effectRef>
        <a:fontRef idx="minor"/>
      </dsp:style>
    </dsp:sp>
    <dsp:sp modelId="{53E3FF86-52D7-44BF-B018-73FD40A76DC7}">
      <dsp:nvSpPr>
        <dsp:cNvPr id="0" name=""/>
        <dsp:cNvSpPr/>
      </dsp:nvSpPr>
      <dsp:spPr>
        <a:xfrm>
          <a:off x="513305" y="1944938"/>
          <a:ext cx="105086" cy="105086"/>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F4782B-E6CA-420E-804F-711DD4E65A15}">
      <dsp:nvSpPr>
        <dsp:cNvPr id="0" name=""/>
        <dsp:cNvSpPr/>
      </dsp:nvSpPr>
      <dsp:spPr>
        <a:xfrm>
          <a:off x="569916" y="2071690"/>
          <a:ext cx="941733" cy="730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683" tIns="0" rIns="0" bIns="0" numCol="1" spcCol="1270" anchor="t" anchorCtr="0">
          <a:noAutofit/>
        </a:bodyPr>
        <a:lstStyle/>
        <a:p>
          <a:pPr lvl="0" algn="l" defTabSz="711200">
            <a:lnSpc>
              <a:spcPct val="90000"/>
            </a:lnSpc>
            <a:spcBef>
              <a:spcPct val="0"/>
            </a:spcBef>
            <a:spcAft>
              <a:spcPct val="35000"/>
            </a:spcAft>
          </a:pPr>
          <a:r>
            <a:rPr lang="it-IT" sz="1600" kern="1200" dirty="0" smtClean="0"/>
            <a:t>Dati esterni e interni</a:t>
          </a:r>
          <a:endParaRPr lang="it-IT" sz="1600" kern="1200" dirty="0"/>
        </a:p>
      </dsp:txBody>
      <dsp:txXfrm>
        <a:off x="569916" y="2071690"/>
        <a:ext cx="941733" cy="730045"/>
      </dsp:txXfrm>
    </dsp:sp>
    <dsp:sp modelId="{B7AF74F4-FBB5-4BBA-A43E-882A09ED77D4}">
      <dsp:nvSpPr>
        <dsp:cNvPr id="0" name=""/>
        <dsp:cNvSpPr/>
      </dsp:nvSpPr>
      <dsp:spPr>
        <a:xfrm>
          <a:off x="1440892" y="1258341"/>
          <a:ext cx="189963" cy="189963"/>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B49C1A-39D0-4138-A704-AE1A41E5C628}">
      <dsp:nvSpPr>
        <dsp:cNvPr id="0" name=""/>
        <dsp:cNvSpPr/>
      </dsp:nvSpPr>
      <dsp:spPr>
        <a:xfrm>
          <a:off x="1535874" y="1571622"/>
          <a:ext cx="970026" cy="937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0658" tIns="0" rIns="0" bIns="0" numCol="1" spcCol="1270" anchor="t" anchorCtr="0">
          <a:noAutofit/>
        </a:bodyPr>
        <a:lstStyle/>
        <a:p>
          <a:pPr lvl="0" algn="l" defTabSz="711200">
            <a:lnSpc>
              <a:spcPct val="90000"/>
            </a:lnSpc>
            <a:spcBef>
              <a:spcPct val="0"/>
            </a:spcBef>
            <a:spcAft>
              <a:spcPct val="35000"/>
            </a:spcAft>
          </a:pPr>
          <a:r>
            <a:rPr lang="it-IT" sz="1600" kern="1200" dirty="0" smtClean="0"/>
            <a:t>Memoria a breve termine</a:t>
          </a:r>
          <a:endParaRPr lang="it-IT" sz="1600" kern="1200" dirty="0"/>
        </a:p>
      </dsp:txBody>
      <dsp:txXfrm>
        <a:off x="1535874" y="1571622"/>
        <a:ext cx="970026" cy="937605"/>
      </dsp:txXfrm>
    </dsp:sp>
    <dsp:sp modelId="{224F16BD-CDB7-4587-8A4E-C24C15E1D385}">
      <dsp:nvSpPr>
        <dsp:cNvPr id="0" name=""/>
        <dsp:cNvSpPr/>
      </dsp:nvSpPr>
      <dsp:spPr>
        <a:xfrm>
          <a:off x="2556422" y="840523"/>
          <a:ext cx="262715" cy="262715"/>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4687E1-10DD-4295-AFCF-D75517700CF0}">
      <dsp:nvSpPr>
        <dsp:cNvPr id="0" name=""/>
        <dsp:cNvSpPr/>
      </dsp:nvSpPr>
      <dsp:spPr>
        <a:xfrm>
          <a:off x="2570184" y="1285878"/>
          <a:ext cx="970026" cy="841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207" tIns="0" rIns="0" bIns="0" numCol="1" spcCol="1270" anchor="t" anchorCtr="0">
          <a:noAutofit/>
        </a:bodyPr>
        <a:lstStyle/>
        <a:p>
          <a:pPr lvl="0" algn="l" defTabSz="711200">
            <a:lnSpc>
              <a:spcPct val="90000"/>
            </a:lnSpc>
            <a:spcBef>
              <a:spcPct val="0"/>
            </a:spcBef>
            <a:spcAft>
              <a:spcPct val="35000"/>
            </a:spcAft>
          </a:pPr>
          <a:r>
            <a:rPr lang="it-IT" sz="1600" kern="1200" dirty="0" smtClean="0"/>
            <a:t>Memoria a lungo termine</a:t>
          </a:r>
          <a:endParaRPr lang="it-IT" sz="1600" kern="1200" dirty="0"/>
        </a:p>
      </dsp:txBody>
      <dsp:txXfrm>
        <a:off x="2570184" y="1285878"/>
        <a:ext cx="970026" cy="84193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2977836-EEA7-4FC1-8C8B-CA36C395A1EC}">
      <dsp:nvSpPr>
        <dsp:cNvPr id="0" name=""/>
        <dsp:cNvSpPr/>
      </dsp:nvSpPr>
      <dsp:spPr>
        <a:xfrm>
          <a:off x="0" y="0"/>
          <a:ext cx="3086121" cy="990130"/>
        </a:xfrm>
        <a:prstGeom prst="roundRect">
          <a:avLst>
            <a:gd name="adj" fmla="val 10000"/>
          </a:avLst>
        </a:prstGeom>
        <a:gradFill rotWithShape="1">
          <a:gsLst>
            <a:gs pos="0">
              <a:schemeClr val="accent1">
                <a:tint val="98000"/>
                <a:shade val="25000"/>
                <a:satMod val="250000"/>
              </a:schemeClr>
            </a:gs>
            <a:gs pos="68000">
              <a:schemeClr val="accent1">
                <a:tint val="86000"/>
                <a:satMod val="115000"/>
              </a:schemeClr>
            </a:gs>
            <a:gs pos="100000">
              <a:schemeClr val="accent1">
                <a:tint val="50000"/>
                <a:satMod val="150000"/>
              </a:schemeClr>
            </a:gs>
          </a:gsLst>
          <a:path path="circle">
            <a:fillToRect l="50000" t="130000" r="50000" b="-30000"/>
          </a:path>
        </a:gradFill>
        <a:ln w="9525" cap="flat" cmpd="sng" algn="ctr">
          <a:solidFill>
            <a:schemeClr val="accent1">
              <a:shade val="50000"/>
              <a:satMod val="103000"/>
            </a:schemeClr>
          </a:solidFill>
          <a:prstDash val="solid"/>
        </a:ln>
        <a:effectLst>
          <a:outerShdw blurRad="57150" dist="38100" dir="5400000" algn="ctr" rotWithShape="0">
            <a:schemeClr val="accent1">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1"/>
        </a:lnRef>
        <a:fillRef idx="3">
          <a:schemeClr val="accent1"/>
        </a:fillRef>
        <a:effectRef idx="2">
          <a:schemeClr val="accent1"/>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smtClean="0">
              <a:latin typeface="Photina Casual Black" pitchFamily="18" charset="0"/>
            </a:rPr>
            <a:t>Acquisizione</a:t>
          </a:r>
          <a:endParaRPr lang="it-IT" sz="1600" kern="1200" dirty="0">
            <a:latin typeface="Photina Casual Black" pitchFamily="18" charset="0"/>
          </a:endParaRPr>
        </a:p>
      </dsp:txBody>
      <dsp:txXfrm>
        <a:off x="29000" y="29000"/>
        <a:ext cx="1934027" cy="932130"/>
      </dsp:txXfrm>
    </dsp:sp>
    <dsp:sp modelId="{96973464-18D9-4849-ACAA-E4764DAB93A1}">
      <dsp:nvSpPr>
        <dsp:cNvPr id="0" name=""/>
        <dsp:cNvSpPr/>
      </dsp:nvSpPr>
      <dsp:spPr>
        <a:xfrm>
          <a:off x="258462" y="1170154"/>
          <a:ext cx="3086121" cy="990130"/>
        </a:xfrm>
        <a:prstGeom prst="roundRect">
          <a:avLst>
            <a:gd name="adj" fmla="val 10000"/>
          </a:avLst>
        </a:prstGeom>
        <a:gradFill rotWithShape="1">
          <a:gsLst>
            <a:gs pos="0">
              <a:schemeClr val="accent5">
                <a:tint val="98000"/>
                <a:shade val="25000"/>
                <a:satMod val="250000"/>
              </a:schemeClr>
            </a:gs>
            <a:gs pos="68000">
              <a:schemeClr val="accent5">
                <a:tint val="86000"/>
                <a:satMod val="115000"/>
              </a:schemeClr>
            </a:gs>
            <a:gs pos="100000">
              <a:schemeClr val="accent5">
                <a:tint val="50000"/>
                <a:satMod val="150000"/>
              </a:schemeClr>
            </a:gs>
          </a:gsLst>
          <a:path path="circle">
            <a:fillToRect l="50000" t="130000" r="50000" b="-30000"/>
          </a:path>
        </a:gradFill>
        <a:ln w="9525" cap="flat" cmpd="sng" algn="ctr">
          <a:solidFill>
            <a:schemeClr val="accent5">
              <a:shade val="50000"/>
              <a:satMod val="103000"/>
            </a:schemeClr>
          </a:solidFill>
          <a:prstDash val="solid"/>
        </a:ln>
        <a:effectLst>
          <a:outerShdw blurRad="57150" dist="38100" dir="5400000" algn="ctr" rotWithShape="0">
            <a:schemeClr val="accent5">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5"/>
        </a:lnRef>
        <a:fillRef idx="3">
          <a:schemeClr val="accent5"/>
        </a:fillRef>
        <a:effectRef idx="2">
          <a:schemeClr val="accent5"/>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smtClean="0">
              <a:latin typeface="Photina Casual Black" pitchFamily="18" charset="0"/>
            </a:rPr>
            <a:t>Fissazione</a:t>
          </a:r>
        </a:p>
      </dsp:txBody>
      <dsp:txXfrm>
        <a:off x="287462" y="1199154"/>
        <a:ext cx="2126073" cy="932130"/>
      </dsp:txXfrm>
    </dsp:sp>
    <dsp:sp modelId="{EC3DA3D5-5502-4BF4-BA2A-1B50AED1A567}">
      <dsp:nvSpPr>
        <dsp:cNvPr id="0" name=""/>
        <dsp:cNvSpPr/>
      </dsp:nvSpPr>
      <dsp:spPr>
        <a:xfrm>
          <a:off x="513067" y="2340308"/>
          <a:ext cx="3086121" cy="990130"/>
        </a:xfrm>
        <a:prstGeom prst="roundRect">
          <a:avLst>
            <a:gd name="adj" fmla="val 10000"/>
          </a:avLst>
        </a:prstGeom>
        <a:gradFill rotWithShape="1">
          <a:gsLst>
            <a:gs pos="0">
              <a:schemeClr val="accent3">
                <a:tint val="98000"/>
                <a:shade val="25000"/>
                <a:satMod val="250000"/>
              </a:schemeClr>
            </a:gs>
            <a:gs pos="68000">
              <a:schemeClr val="accent3">
                <a:tint val="86000"/>
                <a:satMod val="115000"/>
              </a:schemeClr>
            </a:gs>
            <a:gs pos="100000">
              <a:schemeClr val="accent3">
                <a:tint val="50000"/>
                <a:satMod val="150000"/>
              </a:schemeClr>
            </a:gs>
          </a:gsLst>
          <a:path path="circle">
            <a:fillToRect l="50000" t="130000" r="50000" b="-30000"/>
          </a:path>
        </a:gradFill>
        <a:ln w="9525" cap="flat" cmpd="sng" algn="ctr">
          <a:solidFill>
            <a:schemeClr val="accent3">
              <a:shade val="50000"/>
              <a:satMod val="103000"/>
            </a:schemeClr>
          </a:solidFill>
          <a:prstDash val="solid"/>
        </a:ln>
        <a:effectLst>
          <a:outerShdw blurRad="57150" dist="38100" dir="5400000" algn="ctr" rotWithShape="0">
            <a:schemeClr val="accent3">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3"/>
        </a:lnRef>
        <a:fillRef idx="3">
          <a:schemeClr val="accent3"/>
        </a:fillRef>
        <a:effectRef idx="2">
          <a:schemeClr val="accent3"/>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smtClean="0">
              <a:latin typeface="Photina Casual Black" pitchFamily="18" charset="0"/>
            </a:rPr>
            <a:t>Rievocazione</a:t>
          </a:r>
          <a:endParaRPr lang="it-IT" sz="1600" kern="1200" dirty="0">
            <a:latin typeface="Photina Casual Black" pitchFamily="18" charset="0"/>
          </a:endParaRPr>
        </a:p>
      </dsp:txBody>
      <dsp:txXfrm>
        <a:off x="542067" y="2369308"/>
        <a:ext cx="2129931" cy="932130"/>
      </dsp:txXfrm>
    </dsp:sp>
    <dsp:sp modelId="{1677B61C-89AF-475C-A1C5-C86E8CB4C6D6}">
      <dsp:nvSpPr>
        <dsp:cNvPr id="0" name=""/>
        <dsp:cNvSpPr/>
      </dsp:nvSpPr>
      <dsp:spPr>
        <a:xfrm>
          <a:off x="771530" y="3510463"/>
          <a:ext cx="3086121" cy="990130"/>
        </a:xfrm>
        <a:prstGeom prst="roundRect">
          <a:avLst>
            <a:gd name="adj" fmla="val 10000"/>
          </a:avLst>
        </a:prstGeom>
        <a:gradFill rotWithShape="1">
          <a:gsLst>
            <a:gs pos="0">
              <a:schemeClr val="accent4">
                <a:tint val="98000"/>
                <a:shade val="25000"/>
                <a:satMod val="250000"/>
              </a:schemeClr>
            </a:gs>
            <a:gs pos="68000">
              <a:schemeClr val="accent4">
                <a:tint val="86000"/>
                <a:satMod val="115000"/>
              </a:schemeClr>
            </a:gs>
            <a:gs pos="100000">
              <a:schemeClr val="accent4">
                <a:tint val="50000"/>
                <a:satMod val="150000"/>
              </a:schemeClr>
            </a:gs>
          </a:gsLst>
          <a:path path="circle">
            <a:fillToRect l="50000" t="130000" r="50000" b="-30000"/>
          </a:path>
        </a:gradFill>
        <a:ln w="9525" cap="flat" cmpd="sng" algn="ctr">
          <a:solidFill>
            <a:schemeClr val="accent4">
              <a:shade val="50000"/>
              <a:satMod val="103000"/>
            </a:schemeClr>
          </a:solidFill>
          <a:prstDash val="solid"/>
        </a:ln>
        <a:effectLst>
          <a:outerShdw blurRad="57150" dist="38100" dir="5400000" algn="ctr" rotWithShape="0">
            <a:schemeClr val="accent4">
              <a:shade val="9000"/>
              <a:satMod val="105000"/>
              <a:alpha val="48000"/>
            </a:schemeClr>
          </a:outerShdw>
        </a:effectLst>
        <a:scene3d>
          <a:camera prst="orthographicFront">
            <a:rot lat="0" lon="0" rev="0"/>
          </a:camera>
          <a:lightRig rig="contrasting" dir="t">
            <a:rot lat="0" lon="0" rev="1200000"/>
          </a:lightRig>
        </a:scene3d>
        <a:sp3d/>
      </dsp:spPr>
      <dsp:style>
        <a:lnRef idx="1">
          <a:schemeClr val="accent4"/>
        </a:lnRef>
        <a:fillRef idx="3">
          <a:schemeClr val="accent4"/>
        </a:fillRef>
        <a:effectRef idx="2">
          <a:schemeClr val="accent4"/>
        </a:effectRef>
        <a:fontRef idx="minor">
          <a:schemeClr val="lt1"/>
        </a:fontRef>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it-IT" sz="1600" kern="1200" dirty="0" err="1" smtClean="0">
              <a:latin typeface="Photina Casual Black" pitchFamily="18" charset="0"/>
            </a:rPr>
            <a:t>Riapprendimento</a:t>
          </a:r>
          <a:endParaRPr lang="it-IT" sz="1600" kern="1200" dirty="0">
            <a:latin typeface="Photina Casual Black" pitchFamily="18" charset="0"/>
          </a:endParaRPr>
        </a:p>
      </dsp:txBody>
      <dsp:txXfrm>
        <a:off x="800530" y="3539463"/>
        <a:ext cx="2126073" cy="932130"/>
      </dsp:txXfrm>
    </dsp:sp>
    <dsp:sp modelId="{76F33D54-44F3-4A34-91E0-0F9B372F74BA}">
      <dsp:nvSpPr>
        <dsp:cNvPr id="0" name=""/>
        <dsp:cNvSpPr/>
      </dsp:nvSpPr>
      <dsp:spPr>
        <a:xfrm>
          <a:off x="2442536" y="758350"/>
          <a:ext cx="643584" cy="643584"/>
        </a:xfrm>
        <a:prstGeom prst="downArrow">
          <a:avLst>
            <a:gd name="adj1" fmla="val 55000"/>
            <a:gd name="adj2" fmla="val 45000"/>
          </a:avLst>
        </a:prstGeom>
        <a:solidFill>
          <a:schemeClr val="accent2">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it-IT" sz="2900" kern="1200"/>
        </a:p>
      </dsp:txBody>
      <dsp:txXfrm>
        <a:off x="2587342" y="758350"/>
        <a:ext cx="353972" cy="484297"/>
      </dsp:txXfrm>
    </dsp:sp>
    <dsp:sp modelId="{5778D14F-B1A7-4116-93F3-1B3411179496}">
      <dsp:nvSpPr>
        <dsp:cNvPr id="0" name=""/>
        <dsp:cNvSpPr/>
      </dsp:nvSpPr>
      <dsp:spPr>
        <a:xfrm>
          <a:off x="2700999" y="1928504"/>
          <a:ext cx="643584" cy="643584"/>
        </a:xfrm>
        <a:prstGeom prst="downArrow">
          <a:avLst>
            <a:gd name="adj1" fmla="val 55000"/>
            <a:gd name="adj2" fmla="val 45000"/>
          </a:avLst>
        </a:prstGeom>
        <a:solidFill>
          <a:schemeClr val="accent3">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it-IT" sz="2900" kern="1200"/>
        </a:p>
      </dsp:txBody>
      <dsp:txXfrm>
        <a:off x="2845805" y="1928504"/>
        <a:ext cx="353972" cy="484297"/>
      </dsp:txXfrm>
    </dsp:sp>
    <dsp:sp modelId="{B5B72E2E-42A7-471A-A12C-BE1F8DAD5F02}">
      <dsp:nvSpPr>
        <dsp:cNvPr id="0" name=""/>
        <dsp:cNvSpPr/>
      </dsp:nvSpPr>
      <dsp:spPr>
        <a:xfrm rot="10800000">
          <a:off x="2955604" y="3098658"/>
          <a:ext cx="643584" cy="643584"/>
        </a:xfrm>
        <a:prstGeom prst="downArrow">
          <a:avLst>
            <a:gd name="adj1" fmla="val 55000"/>
            <a:gd name="adj2" fmla="val 45000"/>
          </a:avLst>
        </a:prstGeom>
        <a:solidFill>
          <a:schemeClr val="accent4">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36830" tIns="36830" rIns="36830" bIns="36830" numCol="1" spcCol="1270" anchor="ctr" anchorCtr="0">
          <a:noAutofit/>
        </a:bodyPr>
        <a:lstStyle/>
        <a:p>
          <a:pPr lvl="0" algn="ctr" defTabSz="1289050">
            <a:lnSpc>
              <a:spcPct val="90000"/>
            </a:lnSpc>
            <a:spcBef>
              <a:spcPct val="0"/>
            </a:spcBef>
            <a:spcAft>
              <a:spcPct val="35000"/>
            </a:spcAft>
          </a:pPr>
          <a:endParaRPr lang="it-IT" sz="2900" kern="1200"/>
        </a:p>
      </dsp:txBody>
      <dsp:txXfrm>
        <a:off x="3100410" y="3257945"/>
        <a:ext cx="353972" cy="48429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5D953F-526D-42A3-A86F-6B8C12F29202}">
      <dsp:nvSpPr>
        <dsp:cNvPr id="0" name=""/>
        <dsp:cNvSpPr/>
      </dsp:nvSpPr>
      <dsp:spPr>
        <a:xfrm>
          <a:off x="0" y="201417"/>
          <a:ext cx="4041775" cy="2526109"/>
        </a:xfrm>
        <a:prstGeom prst="swooshArrow">
          <a:avLst>
            <a:gd name="adj1" fmla="val 25000"/>
            <a:gd name="adj2" fmla="val 25000"/>
          </a:avLst>
        </a:prstGeom>
        <a:gradFill flip="none" rotWithShape="1">
          <a:gsLst>
            <a:gs pos="0">
              <a:srgbClr val="FFF200"/>
            </a:gs>
            <a:gs pos="45000">
              <a:srgbClr val="FF7A00"/>
            </a:gs>
            <a:gs pos="70000">
              <a:srgbClr val="FF0300"/>
            </a:gs>
            <a:gs pos="100000">
              <a:srgbClr val="4D0808"/>
            </a:gs>
          </a:gsLst>
          <a:lin ang="2700000" scaled="0"/>
          <a:tileRect/>
        </a:gradFill>
        <a:ln>
          <a:noFill/>
        </a:ln>
        <a:effectLst/>
      </dsp:spPr>
      <dsp:style>
        <a:lnRef idx="0">
          <a:scrgbClr r="0" g="0" b="0"/>
        </a:lnRef>
        <a:fillRef idx="1">
          <a:scrgbClr r="0" g="0" b="0"/>
        </a:fillRef>
        <a:effectRef idx="0">
          <a:scrgbClr r="0" g="0" b="0"/>
        </a:effectRef>
        <a:fontRef idx="minor"/>
      </dsp:style>
    </dsp:sp>
    <dsp:sp modelId="{53E3FF86-52D7-44BF-B018-73FD40A76DC7}">
      <dsp:nvSpPr>
        <dsp:cNvPr id="0" name=""/>
        <dsp:cNvSpPr/>
      </dsp:nvSpPr>
      <dsp:spPr>
        <a:xfrm>
          <a:off x="513305" y="1944938"/>
          <a:ext cx="105086" cy="105086"/>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F4782B-E6CA-420E-804F-711DD4E65A15}">
      <dsp:nvSpPr>
        <dsp:cNvPr id="0" name=""/>
        <dsp:cNvSpPr/>
      </dsp:nvSpPr>
      <dsp:spPr>
        <a:xfrm>
          <a:off x="569916" y="2071690"/>
          <a:ext cx="941733" cy="730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5683" tIns="0" rIns="0" bIns="0" numCol="1" spcCol="1270" anchor="t" anchorCtr="0">
          <a:noAutofit/>
        </a:bodyPr>
        <a:lstStyle/>
        <a:p>
          <a:pPr lvl="0" algn="l" defTabSz="711200">
            <a:lnSpc>
              <a:spcPct val="90000"/>
            </a:lnSpc>
            <a:spcBef>
              <a:spcPct val="0"/>
            </a:spcBef>
            <a:spcAft>
              <a:spcPct val="35000"/>
            </a:spcAft>
          </a:pPr>
          <a:r>
            <a:rPr lang="it-IT" sz="1600" kern="1200" dirty="0" smtClean="0"/>
            <a:t>Dati esterni e interni</a:t>
          </a:r>
          <a:endParaRPr lang="it-IT" sz="1600" kern="1200" dirty="0"/>
        </a:p>
      </dsp:txBody>
      <dsp:txXfrm>
        <a:off x="569916" y="2071690"/>
        <a:ext cx="941733" cy="730045"/>
      </dsp:txXfrm>
    </dsp:sp>
    <dsp:sp modelId="{B7AF74F4-FBB5-4BBA-A43E-882A09ED77D4}">
      <dsp:nvSpPr>
        <dsp:cNvPr id="0" name=""/>
        <dsp:cNvSpPr/>
      </dsp:nvSpPr>
      <dsp:spPr>
        <a:xfrm>
          <a:off x="1440892" y="1258341"/>
          <a:ext cx="189963" cy="189963"/>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B49C1A-39D0-4138-A704-AE1A41E5C628}">
      <dsp:nvSpPr>
        <dsp:cNvPr id="0" name=""/>
        <dsp:cNvSpPr/>
      </dsp:nvSpPr>
      <dsp:spPr>
        <a:xfrm>
          <a:off x="1535874" y="1571622"/>
          <a:ext cx="970026" cy="9376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0658" tIns="0" rIns="0" bIns="0" numCol="1" spcCol="1270" anchor="t" anchorCtr="0">
          <a:noAutofit/>
        </a:bodyPr>
        <a:lstStyle/>
        <a:p>
          <a:pPr lvl="0" algn="l" defTabSz="711200">
            <a:lnSpc>
              <a:spcPct val="90000"/>
            </a:lnSpc>
            <a:spcBef>
              <a:spcPct val="0"/>
            </a:spcBef>
            <a:spcAft>
              <a:spcPct val="35000"/>
            </a:spcAft>
          </a:pPr>
          <a:r>
            <a:rPr lang="it-IT" sz="1600" kern="1200" dirty="0" smtClean="0"/>
            <a:t>Memoria a breve termine</a:t>
          </a:r>
          <a:endParaRPr lang="it-IT" sz="1600" kern="1200" dirty="0"/>
        </a:p>
      </dsp:txBody>
      <dsp:txXfrm>
        <a:off x="1535874" y="1571622"/>
        <a:ext cx="970026" cy="937605"/>
      </dsp:txXfrm>
    </dsp:sp>
    <dsp:sp modelId="{224F16BD-CDB7-4587-8A4E-C24C15E1D385}">
      <dsp:nvSpPr>
        <dsp:cNvPr id="0" name=""/>
        <dsp:cNvSpPr/>
      </dsp:nvSpPr>
      <dsp:spPr>
        <a:xfrm>
          <a:off x="2556422" y="840523"/>
          <a:ext cx="262715" cy="262715"/>
        </a:xfrm>
        <a:prstGeom prst="ellipse">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54687E1-10DD-4295-AFCF-D75517700CF0}">
      <dsp:nvSpPr>
        <dsp:cNvPr id="0" name=""/>
        <dsp:cNvSpPr/>
      </dsp:nvSpPr>
      <dsp:spPr>
        <a:xfrm>
          <a:off x="2570184" y="1285878"/>
          <a:ext cx="970026" cy="84193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207" tIns="0" rIns="0" bIns="0" numCol="1" spcCol="1270" anchor="t" anchorCtr="0">
          <a:noAutofit/>
        </a:bodyPr>
        <a:lstStyle/>
        <a:p>
          <a:pPr lvl="0" algn="l" defTabSz="711200">
            <a:lnSpc>
              <a:spcPct val="90000"/>
            </a:lnSpc>
            <a:spcBef>
              <a:spcPct val="0"/>
            </a:spcBef>
            <a:spcAft>
              <a:spcPct val="35000"/>
            </a:spcAft>
          </a:pPr>
          <a:r>
            <a:rPr lang="it-IT" sz="1600" kern="1200" dirty="0" smtClean="0"/>
            <a:t>Memoria a lungo termine</a:t>
          </a:r>
          <a:endParaRPr lang="it-IT" sz="1600" kern="1200" dirty="0"/>
        </a:p>
      </dsp:txBody>
      <dsp:txXfrm>
        <a:off x="2570184" y="1285878"/>
        <a:ext cx="970026" cy="84193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2F7CBC-FE3B-49E3-9087-2FDE99C3AECD}">
      <dsp:nvSpPr>
        <dsp:cNvPr id="0" name=""/>
        <dsp:cNvSpPr/>
      </dsp:nvSpPr>
      <dsp:spPr>
        <a:xfrm>
          <a:off x="279777" y="0"/>
          <a:ext cx="5536445" cy="2214578"/>
        </a:xfrm>
        <a:prstGeom prst="leftRightRibbon">
          <a:avLst/>
        </a:prstGeom>
        <a:gradFill flip="none" rotWithShape="1">
          <a:gsLst>
            <a:gs pos="0">
              <a:srgbClr val="000082"/>
            </a:gs>
            <a:gs pos="30000">
              <a:srgbClr val="66008F"/>
            </a:gs>
            <a:gs pos="64999">
              <a:srgbClr val="BA0066"/>
            </a:gs>
            <a:gs pos="89999">
              <a:srgbClr val="FF0000"/>
            </a:gs>
            <a:gs pos="100000">
              <a:srgbClr val="FF8200"/>
            </a:gs>
          </a:gsLst>
          <a:lin ang="10800000" scaled="1"/>
          <a:tileRect/>
        </a:gra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4F81609-6EEC-4BA5-8C4D-368829EF3FB0}">
      <dsp:nvSpPr>
        <dsp:cNvPr id="0" name=""/>
        <dsp:cNvSpPr/>
      </dsp:nvSpPr>
      <dsp:spPr>
        <a:xfrm>
          <a:off x="944150" y="387551"/>
          <a:ext cx="1827026" cy="108514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2456" rIns="0" bIns="99060" numCol="1" spcCol="1270" anchor="ctr" anchorCtr="0">
          <a:noAutofit/>
        </a:bodyPr>
        <a:lstStyle/>
        <a:p>
          <a:pPr lvl="0" algn="ctr" defTabSz="1155700">
            <a:lnSpc>
              <a:spcPct val="90000"/>
            </a:lnSpc>
            <a:spcBef>
              <a:spcPct val="0"/>
            </a:spcBef>
            <a:spcAft>
              <a:spcPct val="35000"/>
            </a:spcAft>
          </a:pPr>
          <a:r>
            <a:rPr lang="it-IT" sz="2600" kern="1200" dirty="0" smtClean="0">
              <a:latin typeface="Photina Casual Black" pitchFamily="18" charset="0"/>
            </a:rPr>
            <a:t>Attrazione</a:t>
          </a:r>
          <a:endParaRPr lang="it-IT" sz="2600" kern="1200" dirty="0">
            <a:latin typeface="Photina Casual Black" pitchFamily="18" charset="0"/>
          </a:endParaRPr>
        </a:p>
      </dsp:txBody>
      <dsp:txXfrm>
        <a:off x="944150" y="387551"/>
        <a:ext cx="1827026" cy="1085143"/>
      </dsp:txXfrm>
    </dsp:sp>
    <dsp:sp modelId="{E7767CDC-0E52-4645-884C-F1D0BE71AAA0}">
      <dsp:nvSpPr>
        <dsp:cNvPr id="0" name=""/>
        <dsp:cNvSpPr/>
      </dsp:nvSpPr>
      <dsp:spPr>
        <a:xfrm>
          <a:off x="3048000" y="741883"/>
          <a:ext cx="2159213" cy="1085143"/>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2456" rIns="0" bIns="99060" numCol="1" spcCol="1270" anchor="ctr" anchorCtr="0">
          <a:noAutofit/>
        </a:bodyPr>
        <a:lstStyle/>
        <a:p>
          <a:pPr lvl="0" algn="ctr" defTabSz="1155700">
            <a:lnSpc>
              <a:spcPct val="90000"/>
            </a:lnSpc>
            <a:spcBef>
              <a:spcPct val="0"/>
            </a:spcBef>
            <a:spcAft>
              <a:spcPct val="35000"/>
            </a:spcAft>
          </a:pPr>
          <a:r>
            <a:rPr lang="it-IT" sz="2600" kern="1200" dirty="0" smtClean="0">
              <a:latin typeface="Photina Casual Black" pitchFamily="18" charset="0"/>
            </a:rPr>
            <a:t>Repulsione</a:t>
          </a:r>
          <a:endParaRPr lang="it-IT" sz="2600" kern="1200" dirty="0">
            <a:latin typeface="Photina Casual Black" pitchFamily="18" charset="0"/>
          </a:endParaRPr>
        </a:p>
      </dsp:txBody>
      <dsp:txXfrm>
        <a:off x="3048000" y="741883"/>
        <a:ext cx="2159213" cy="108514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DA6D0D-347A-4719-B69F-1A07C3FF80D9}">
      <dsp:nvSpPr>
        <dsp:cNvPr id="0" name=""/>
        <dsp:cNvSpPr/>
      </dsp:nvSpPr>
      <dsp:spPr>
        <a:xfrm>
          <a:off x="751" y="1504732"/>
          <a:ext cx="1673117" cy="1379972"/>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it-IT" sz="1400" kern="1200" dirty="0" smtClean="0"/>
            <a:t>Individuazione</a:t>
          </a:r>
          <a:endParaRPr lang="it-IT" sz="1400" kern="1200" dirty="0"/>
        </a:p>
        <a:p>
          <a:pPr marL="114300" lvl="1" indent="-114300" algn="l" defTabSz="622300">
            <a:lnSpc>
              <a:spcPct val="90000"/>
            </a:lnSpc>
            <a:spcBef>
              <a:spcPct val="0"/>
            </a:spcBef>
            <a:spcAft>
              <a:spcPct val="15000"/>
            </a:spcAft>
            <a:buChar char="••"/>
          </a:pPr>
          <a:r>
            <a:rPr lang="it-IT" sz="1400" kern="1200" dirty="0" smtClean="0"/>
            <a:t>Socializzazione</a:t>
          </a:r>
          <a:endParaRPr lang="it-IT" sz="1400" kern="1200" dirty="0"/>
        </a:p>
        <a:p>
          <a:pPr marL="114300" lvl="1" indent="-114300" algn="l" defTabSz="622300">
            <a:lnSpc>
              <a:spcPct val="90000"/>
            </a:lnSpc>
            <a:spcBef>
              <a:spcPct val="0"/>
            </a:spcBef>
            <a:spcAft>
              <a:spcPct val="15000"/>
            </a:spcAft>
            <a:buChar char="••"/>
          </a:pPr>
          <a:r>
            <a:rPr lang="it-IT" sz="1400" kern="1200" dirty="0" smtClean="0"/>
            <a:t>Empatia</a:t>
          </a:r>
          <a:endParaRPr lang="it-IT" sz="1400" kern="1200" dirty="0"/>
        </a:p>
      </dsp:txBody>
      <dsp:txXfrm>
        <a:off x="32508" y="1536489"/>
        <a:ext cx="1609603" cy="1020749"/>
      </dsp:txXfrm>
    </dsp:sp>
    <dsp:sp modelId="{AB404242-4D25-425F-BF94-626C8FBA455A}">
      <dsp:nvSpPr>
        <dsp:cNvPr id="0" name=""/>
        <dsp:cNvSpPr/>
      </dsp:nvSpPr>
      <dsp:spPr>
        <a:xfrm>
          <a:off x="944977" y="1847682"/>
          <a:ext cx="1824036" cy="1824036"/>
        </a:xfrm>
        <a:prstGeom prst="leftCircularArrow">
          <a:avLst>
            <a:gd name="adj1" fmla="val 3039"/>
            <a:gd name="adj2" fmla="val 373037"/>
            <a:gd name="adj3" fmla="val 2148547"/>
            <a:gd name="adj4" fmla="val 9024489"/>
            <a:gd name="adj5" fmla="val 3546"/>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A1D7044-DB9D-4546-8C9F-D9C6A0CE7762}">
      <dsp:nvSpPr>
        <dsp:cNvPr id="0" name=""/>
        <dsp:cNvSpPr/>
      </dsp:nvSpPr>
      <dsp:spPr>
        <a:xfrm>
          <a:off x="372555" y="2588996"/>
          <a:ext cx="1487215" cy="59141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it-IT" sz="2000" kern="1200" dirty="0" smtClean="0"/>
            <a:t>Infanzia</a:t>
          </a:r>
          <a:endParaRPr lang="it-IT" sz="2000" kern="1200" dirty="0"/>
        </a:p>
      </dsp:txBody>
      <dsp:txXfrm>
        <a:off x="389877" y="2606318"/>
        <a:ext cx="1452571" cy="556772"/>
      </dsp:txXfrm>
    </dsp:sp>
    <dsp:sp modelId="{C62DAFFA-30F4-4B15-A462-F51CBF7A3009}">
      <dsp:nvSpPr>
        <dsp:cNvPr id="0" name=""/>
        <dsp:cNvSpPr/>
      </dsp:nvSpPr>
      <dsp:spPr>
        <a:xfrm>
          <a:off x="2123777" y="1504732"/>
          <a:ext cx="1673117" cy="1379972"/>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it-IT" sz="1400" kern="1200" dirty="0" smtClean="0"/>
            <a:t>Esplorazione di sé</a:t>
          </a:r>
          <a:endParaRPr lang="it-IT" sz="1400" kern="1200" dirty="0"/>
        </a:p>
        <a:p>
          <a:pPr marL="114300" lvl="1" indent="-114300" algn="l" defTabSz="622300">
            <a:lnSpc>
              <a:spcPct val="90000"/>
            </a:lnSpc>
            <a:spcBef>
              <a:spcPct val="0"/>
            </a:spcBef>
            <a:spcAft>
              <a:spcPct val="15000"/>
            </a:spcAft>
            <a:buChar char="••"/>
          </a:pPr>
          <a:r>
            <a:rPr lang="it-IT" sz="1400" kern="1200" dirty="0" smtClean="0"/>
            <a:t>Riscoperta dell’altro</a:t>
          </a:r>
          <a:endParaRPr lang="it-IT" sz="1400" kern="1200" dirty="0"/>
        </a:p>
        <a:p>
          <a:pPr marL="114300" lvl="1" indent="-114300" algn="l" defTabSz="622300">
            <a:lnSpc>
              <a:spcPct val="90000"/>
            </a:lnSpc>
            <a:spcBef>
              <a:spcPct val="0"/>
            </a:spcBef>
            <a:spcAft>
              <a:spcPct val="15000"/>
            </a:spcAft>
            <a:buChar char="••"/>
          </a:pPr>
          <a:r>
            <a:rPr lang="it-IT" sz="1400" kern="1200" dirty="0" smtClean="0"/>
            <a:t>Progettazione</a:t>
          </a:r>
          <a:endParaRPr lang="it-IT" sz="1400" kern="1200" dirty="0"/>
        </a:p>
      </dsp:txBody>
      <dsp:txXfrm>
        <a:off x="2155534" y="1832197"/>
        <a:ext cx="1609603" cy="1020749"/>
      </dsp:txXfrm>
    </dsp:sp>
    <dsp:sp modelId="{C99CCC2D-58AC-491B-8D0A-5341914A790A}">
      <dsp:nvSpPr>
        <dsp:cNvPr id="0" name=""/>
        <dsp:cNvSpPr/>
      </dsp:nvSpPr>
      <dsp:spPr>
        <a:xfrm>
          <a:off x="3054060" y="663609"/>
          <a:ext cx="2037823" cy="2037823"/>
        </a:xfrm>
        <a:prstGeom prst="circularArrow">
          <a:avLst>
            <a:gd name="adj1" fmla="val 2721"/>
            <a:gd name="adj2" fmla="val 331416"/>
            <a:gd name="adj3" fmla="val 19493073"/>
            <a:gd name="adj4" fmla="val 12575511"/>
            <a:gd name="adj5" fmla="val 3174"/>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0833BC3-F133-43AC-924D-3AF9D3F36FE5}">
      <dsp:nvSpPr>
        <dsp:cNvPr id="0" name=""/>
        <dsp:cNvSpPr/>
      </dsp:nvSpPr>
      <dsp:spPr>
        <a:xfrm>
          <a:off x="2495581" y="1209024"/>
          <a:ext cx="1487215" cy="591416"/>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it-IT" sz="2000" kern="1200" dirty="0" smtClean="0"/>
            <a:t>Adolescenza</a:t>
          </a:r>
          <a:endParaRPr lang="it-IT" sz="2000" kern="1200" dirty="0"/>
        </a:p>
      </dsp:txBody>
      <dsp:txXfrm>
        <a:off x="2512903" y="1226346"/>
        <a:ext cx="1452571" cy="556772"/>
      </dsp:txXfrm>
    </dsp:sp>
    <dsp:sp modelId="{429F176A-1756-4A30-914D-728D38F3735E}">
      <dsp:nvSpPr>
        <dsp:cNvPr id="0" name=""/>
        <dsp:cNvSpPr/>
      </dsp:nvSpPr>
      <dsp:spPr>
        <a:xfrm>
          <a:off x="4246803" y="1504732"/>
          <a:ext cx="1673117" cy="1379972"/>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it-IT" sz="1400" kern="1200" dirty="0" smtClean="0"/>
            <a:t>Realizzazione</a:t>
          </a:r>
          <a:endParaRPr lang="it-IT" sz="1400" kern="1200" dirty="0"/>
        </a:p>
        <a:p>
          <a:pPr marL="114300" lvl="1" indent="-114300" algn="l" defTabSz="622300">
            <a:lnSpc>
              <a:spcPct val="90000"/>
            </a:lnSpc>
            <a:spcBef>
              <a:spcPct val="0"/>
            </a:spcBef>
            <a:spcAft>
              <a:spcPct val="15000"/>
            </a:spcAft>
            <a:buChar char="••"/>
          </a:pPr>
          <a:r>
            <a:rPr lang="it-IT" sz="1400" kern="1200" dirty="0" smtClean="0"/>
            <a:t>Autonomia</a:t>
          </a:r>
          <a:endParaRPr lang="it-IT" sz="1400" kern="1200" dirty="0"/>
        </a:p>
        <a:p>
          <a:pPr marL="114300" lvl="1" indent="-114300" algn="l" defTabSz="622300">
            <a:lnSpc>
              <a:spcPct val="90000"/>
            </a:lnSpc>
            <a:spcBef>
              <a:spcPct val="0"/>
            </a:spcBef>
            <a:spcAft>
              <a:spcPct val="15000"/>
            </a:spcAft>
            <a:buChar char="••"/>
          </a:pPr>
          <a:r>
            <a:rPr lang="it-IT" sz="1400" kern="1200" dirty="0" smtClean="0"/>
            <a:t>Integrazione</a:t>
          </a:r>
          <a:endParaRPr lang="it-IT" sz="1400" kern="1200" dirty="0"/>
        </a:p>
      </dsp:txBody>
      <dsp:txXfrm>
        <a:off x="4278560" y="1536489"/>
        <a:ext cx="1609603" cy="1020749"/>
      </dsp:txXfrm>
    </dsp:sp>
    <dsp:sp modelId="{33676AE6-C31E-4D9D-B07D-0C013EFF493C}">
      <dsp:nvSpPr>
        <dsp:cNvPr id="0" name=""/>
        <dsp:cNvSpPr/>
      </dsp:nvSpPr>
      <dsp:spPr>
        <a:xfrm>
          <a:off x="5191028" y="1847682"/>
          <a:ext cx="1824036" cy="1824036"/>
        </a:xfrm>
        <a:prstGeom prst="leftCircularArrow">
          <a:avLst>
            <a:gd name="adj1" fmla="val 3039"/>
            <a:gd name="adj2" fmla="val 373037"/>
            <a:gd name="adj3" fmla="val 2148547"/>
            <a:gd name="adj4" fmla="val 9024489"/>
            <a:gd name="adj5" fmla="val 3546"/>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E08127C-4C12-4DCF-92DD-908948C26AB3}">
      <dsp:nvSpPr>
        <dsp:cNvPr id="0" name=""/>
        <dsp:cNvSpPr/>
      </dsp:nvSpPr>
      <dsp:spPr>
        <a:xfrm>
          <a:off x="4618607" y="2588996"/>
          <a:ext cx="1487215" cy="591416"/>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it-IT" sz="2000" kern="1200" dirty="0" smtClean="0"/>
            <a:t>Maturità</a:t>
          </a:r>
          <a:endParaRPr lang="it-IT" sz="2000" kern="1200" dirty="0"/>
        </a:p>
      </dsp:txBody>
      <dsp:txXfrm>
        <a:off x="4635929" y="2606318"/>
        <a:ext cx="1452571" cy="556772"/>
      </dsp:txXfrm>
    </dsp:sp>
    <dsp:sp modelId="{5FAF8F0B-479D-417F-802C-A79B4BBC40AB}">
      <dsp:nvSpPr>
        <dsp:cNvPr id="0" name=""/>
        <dsp:cNvSpPr/>
      </dsp:nvSpPr>
      <dsp:spPr>
        <a:xfrm>
          <a:off x="6369828" y="1504732"/>
          <a:ext cx="1673117" cy="1379972"/>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6670" tIns="26670" rIns="26670" bIns="26670" numCol="1" spcCol="1270" anchor="t" anchorCtr="0">
          <a:noAutofit/>
        </a:bodyPr>
        <a:lstStyle/>
        <a:p>
          <a:pPr marL="114300" lvl="1" indent="-114300" algn="l" defTabSz="622300">
            <a:lnSpc>
              <a:spcPct val="90000"/>
            </a:lnSpc>
            <a:spcBef>
              <a:spcPct val="0"/>
            </a:spcBef>
            <a:spcAft>
              <a:spcPct val="15000"/>
            </a:spcAft>
            <a:buChar char="••"/>
          </a:pPr>
          <a:r>
            <a:rPr lang="it-IT" sz="1400" kern="1200" dirty="0" smtClean="0"/>
            <a:t>Regressione</a:t>
          </a:r>
          <a:endParaRPr lang="it-IT" sz="1400" kern="1200" dirty="0"/>
        </a:p>
        <a:p>
          <a:pPr marL="114300" lvl="1" indent="-114300" algn="l" defTabSz="622300">
            <a:lnSpc>
              <a:spcPct val="90000"/>
            </a:lnSpc>
            <a:spcBef>
              <a:spcPct val="0"/>
            </a:spcBef>
            <a:spcAft>
              <a:spcPct val="15000"/>
            </a:spcAft>
            <a:buChar char="••"/>
          </a:pPr>
          <a:r>
            <a:rPr lang="it-IT" sz="1400" kern="1200" dirty="0" smtClean="0"/>
            <a:t>Ripensamento</a:t>
          </a:r>
          <a:endParaRPr lang="it-IT" sz="1400" kern="1200" dirty="0"/>
        </a:p>
        <a:p>
          <a:pPr marL="114300" lvl="1" indent="-114300" algn="l" defTabSz="622300">
            <a:lnSpc>
              <a:spcPct val="90000"/>
            </a:lnSpc>
            <a:spcBef>
              <a:spcPct val="0"/>
            </a:spcBef>
            <a:spcAft>
              <a:spcPct val="15000"/>
            </a:spcAft>
            <a:buChar char="••"/>
          </a:pPr>
          <a:r>
            <a:rPr lang="it-IT" sz="1400" kern="1200" dirty="0" smtClean="0"/>
            <a:t>Memoria</a:t>
          </a:r>
          <a:endParaRPr lang="it-IT" sz="1400" kern="1200" dirty="0"/>
        </a:p>
      </dsp:txBody>
      <dsp:txXfrm>
        <a:off x="6401585" y="1832197"/>
        <a:ext cx="1609603" cy="1020749"/>
      </dsp:txXfrm>
    </dsp:sp>
    <dsp:sp modelId="{CD984665-9F12-4814-A42A-E33E64C8A3C1}">
      <dsp:nvSpPr>
        <dsp:cNvPr id="0" name=""/>
        <dsp:cNvSpPr/>
      </dsp:nvSpPr>
      <dsp:spPr>
        <a:xfrm>
          <a:off x="6741632" y="1209024"/>
          <a:ext cx="1487215" cy="59141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25400" rIns="38100" bIns="25400" numCol="1" spcCol="1270" anchor="ctr" anchorCtr="0">
          <a:noAutofit/>
        </a:bodyPr>
        <a:lstStyle/>
        <a:p>
          <a:pPr lvl="0" algn="ctr" defTabSz="889000">
            <a:lnSpc>
              <a:spcPct val="90000"/>
            </a:lnSpc>
            <a:spcBef>
              <a:spcPct val="0"/>
            </a:spcBef>
            <a:spcAft>
              <a:spcPct val="35000"/>
            </a:spcAft>
          </a:pPr>
          <a:r>
            <a:rPr lang="it-IT" sz="2000" kern="1200" dirty="0" smtClean="0"/>
            <a:t>Terza età</a:t>
          </a:r>
          <a:endParaRPr lang="it-IT" sz="2000" kern="1200" dirty="0"/>
        </a:p>
      </dsp:txBody>
      <dsp:txXfrm>
        <a:off x="6758954" y="1226346"/>
        <a:ext cx="1452571" cy="556772"/>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E7FB5D-5AEA-45A1-8DBD-E6DE52DF544E}">
      <dsp:nvSpPr>
        <dsp:cNvPr id="0" name=""/>
        <dsp:cNvSpPr/>
      </dsp:nvSpPr>
      <dsp:spPr>
        <a:xfrm>
          <a:off x="2060939" y="-24843"/>
          <a:ext cx="4107721" cy="4107721"/>
        </a:xfrm>
        <a:prstGeom prst="circularArrow">
          <a:avLst>
            <a:gd name="adj1" fmla="val 5544"/>
            <a:gd name="adj2" fmla="val 330680"/>
            <a:gd name="adj3" fmla="val 13767088"/>
            <a:gd name="adj4" fmla="val 17391345"/>
            <a:gd name="adj5" fmla="val 5757"/>
          </a:avLst>
        </a:prstGeom>
        <a:solidFill>
          <a:schemeClr val="accent2">
            <a:tint val="40000"/>
            <a:hueOff val="0"/>
            <a:satOff val="0"/>
            <a:lumOff val="0"/>
            <a:alphaOff val="0"/>
          </a:schemeClr>
        </a:solidFill>
        <a:ln w="9525" cap="flat" cmpd="sng" algn="ctr">
          <a:solidFill>
            <a:schemeClr val="dk1">
              <a:hueOff val="0"/>
              <a:satOff val="0"/>
              <a:lumOff val="0"/>
              <a:alphaOff val="0"/>
            </a:schemeClr>
          </a:solidFill>
          <a:prstDash val="solid"/>
        </a:ln>
        <a:effectLst/>
        <a:scene3d>
          <a:camera prst="orthographicFront">
            <a:rot lat="0" lon="0" rev="0"/>
          </a:camera>
          <a:lightRig rig="contrasting" dir="t">
            <a:rot lat="0" lon="0" rev="1200000"/>
          </a:lightRig>
        </a:scene3d>
        <a:sp3d z="-300000" prstMaterial="plastic"/>
      </dsp:spPr>
      <dsp:style>
        <a:lnRef idx="1">
          <a:scrgbClr r="0" g="0" b="0"/>
        </a:lnRef>
        <a:fillRef idx="1">
          <a:scrgbClr r="0" g="0" b="0"/>
        </a:fillRef>
        <a:effectRef idx="0">
          <a:scrgbClr r="0" g="0" b="0"/>
        </a:effectRef>
        <a:fontRef idx="minor"/>
      </dsp:style>
    </dsp:sp>
    <dsp:sp modelId="{AD5B6D56-C9EB-4698-BC43-4D4F6461921C}">
      <dsp:nvSpPr>
        <dsp:cNvPr id="0" name=""/>
        <dsp:cNvSpPr/>
      </dsp:nvSpPr>
      <dsp:spPr>
        <a:xfrm>
          <a:off x="3149389" y="1385"/>
          <a:ext cx="1930821" cy="965410"/>
        </a:xfrm>
        <a:prstGeom prst="roundRect">
          <a:avLst/>
        </a:prstGeom>
        <a:solidFill>
          <a:schemeClr val="accent2">
            <a:hueOff val="0"/>
            <a:satOff val="0"/>
            <a:lumOff val="0"/>
            <a:alphaOff val="0"/>
          </a:schemeClr>
        </a:solidFill>
        <a:ln>
          <a:noFill/>
        </a:ln>
        <a:effectLst>
          <a:outerShdw blurRad="57150" dist="38100" dir="5400000" algn="ctr" rotWithShape="0">
            <a:schemeClr val="accent2">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it-IT" sz="1600" kern="1200" dirty="0" smtClean="0">
              <a:latin typeface="Photina Casual Black" pitchFamily="18" charset="0"/>
            </a:rPr>
            <a:t>Tutto è comunicazione</a:t>
          </a:r>
          <a:endParaRPr lang="it-IT" sz="1600" kern="1200" dirty="0">
            <a:latin typeface="Photina Casual Black" pitchFamily="18" charset="0"/>
          </a:endParaRPr>
        </a:p>
      </dsp:txBody>
      <dsp:txXfrm>
        <a:off x="3196516" y="48512"/>
        <a:ext cx="1836567" cy="871156"/>
      </dsp:txXfrm>
    </dsp:sp>
    <dsp:sp modelId="{90618070-D90A-4AB6-A0BA-37D17EA13A73}">
      <dsp:nvSpPr>
        <dsp:cNvPr id="0" name=""/>
        <dsp:cNvSpPr/>
      </dsp:nvSpPr>
      <dsp:spPr>
        <a:xfrm>
          <a:off x="4815348" y="1211775"/>
          <a:ext cx="1930821" cy="965410"/>
        </a:xfrm>
        <a:prstGeom prst="roundRect">
          <a:avLst/>
        </a:prstGeom>
        <a:solidFill>
          <a:schemeClr val="accent3">
            <a:hueOff val="0"/>
            <a:satOff val="0"/>
            <a:lumOff val="0"/>
            <a:alphaOff val="0"/>
          </a:schemeClr>
        </a:soli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it-IT" sz="1600" kern="1200" dirty="0" smtClean="0">
              <a:latin typeface="Photina Casual Black" pitchFamily="18" charset="0"/>
            </a:rPr>
            <a:t>Contenuto e relazione</a:t>
          </a:r>
          <a:endParaRPr lang="it-IT" sz="1600" kern="1200" dirty="0">
            <a:latin typeface="Photina Casual Black" pitchFamily="18" charset="0"/>
          </a:endParaRPr>
        </a:p>
      </dsp:txBody>
      <dsp:txXfrm>
        <a:off x="4862475" y="1258902"/>
        <a:ext cx="1836567" cy="871156"/>
      </dsp:txXfrm>
    </dsp:sp>
    <dsp:sp modelId="{702C5A94-D3D8-4A75-830F-8644313EB100}">
      <dsp:nvSpPr>
        <dsp:cNvPr id="0" name=""/>
        <dsp:cNvSpPr/>
      </dsp:nvSpPr>
      <dsp:spPr>
        <a:xfrm>
          <a:off x="4179008" y="3170228"/>
          <a:ext cx="1930821" cy="965410"/>
        </a:xfrm>
        <a:prstGeom prst="roundRect">
          <a:avLst/>
        </a:prstGeom>
        <a:solidFill>
          <a:schemeClr val="accent4">
            <a:hueOff val="0"/>
            <a:satOff val="0"/>
            <a:lumOff val="0"/>
            <a:alphaOff val="0"/>
          </a:schemeClr>
        </a:solidFill>
        <a:ln>
          <a:noFill/>
        </a:ln>
        <a:effectLst>
          <a:outerShdw blurRad="57150" dist="38100" dir="5400000" algn="ctr" rotWithShape="0">
            <a:schemeClr val="accent4">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it-IT" sz="1600" kern="1200" dirty="0" smtClean="0">
              <a:latin typeface="Photina Casual Black" pitchFamily="18" charset="0"/>
            </a:rPr>
            <a:t>Punteggiatura</a:t>
          </a:r>
          <a:endParaRPr lang="it-IT" sz="1600" kern="1200" dirty="0">
            <a:latin typeface="Photina Casual Black" pitchFamily="18" charset="0"/>
          </a:endParaRPr>
        </a:p>
      </dsp:txBody>
      <dsp:txXfrm>
        <a:off x="4226135" y="3217355"/>
        <a:ext cx="1836567" cy="871156"/>
      </dsp:txXfrm>
    </dsp:sp>
    <dsp:sp modelId="{2A16A54D-7AEC-4CE6-96B5-538C3B5D851E}">
      <dsp:nvSpPr>
        <dsp:cNvPr id="0" name=""/>
        <dsp:cNvSpPr/>
      </dsp:nvSpPr>
      <dsp:spPr>
        <a:xfrm>
          <a:off x="2119769" y="3170228"/>
          <a:ext cx="1930821" cy="965410"/>
        </a:xfrm>
        <a:prstGeom prst="roundRect">
          <a:avLst/>
        </a:prstGeom>
        <a:solidFill>
          <a:schemeClr val="accent5">
            <a:hueOff val="0"/>
            <a:satOff val="0"/>
            <a:lumOff val="0"/>
            <a:alphaOff val="0"/>
          </a:schemeClr>
        </a:solidFill>
        <a:ln>
          <a:noFill/>
        </a:ln>
        <a:effectLst>
          <a:outerShdw blurRad="57150" dist="38100" dir="5400000" algn="ctr" rotWithShape="0">
            <a:schemeClr val="accent5">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it-IT" sz="1600" kern="1200" dirty="0" smtClean="0">
              <a:latin typeface="Photina Casual Black" pitchFamily="18" charset="0"/>
            </a:rPr>
            <a:t>Numerico e analogico</a:t>
          </a:r>
          <a:endParaRPr lang="it-IT" sz="1600" kern="1200" dirty="0">
            <a:latin typeface="Photina Casual Black" pitchFamily="18" charset="0"/>
          </a:endParaRPr>
        </a:p>
      </dsp:txBody>
      <dsp:txXfrm>
        <a:off x="2166896" y="3217355"/>
        <a:ext cx="1836567" cy="871156"/>
      </dsp:txXfrm>
    </dsp:sp>
    <dsp:sp modelId="{CAE03380-7265-4410-838E-D678A06BB0D8}">
      <dsp:nvSpPr>
        <dsp:cNvPr id="0" name=""/>
        <dsp:cNvSpPr/>
      </dsp:nvSpPr>
      <dsp:spPr>
        <a:xfrm>
          <a:off x="1483429" y="1211775"/>
          <a:ext cx="1930821" cy="965410"/>
        </a:xfrm>
        <a:prstGeom prst="roundRect">
          <a:avLst/>
        </a:prstGeom>
        <a:solidFill>
          <a:schemeClr val="accent6">
            <a:hueOff val="0"/>
            <a:satOff val="0"/>
            <a:lumOff val="0"/>
            <a:alphaOff val="0"/>
          </a:schemeClr>
        </a:solidFill>
        <a:ln>
          <a:noFill/>
        </a:ln>
        <a:effectLst>
          <a:outerShdw blurRad="57150" dist="38100" dir="5400000" algn="ctr" rotWithShape="0">
            <a:schemeClr val="accent6">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it-IT" sz="1600" kern="1200" dirty="0" smtClean="0">
              <a:latin typeface="Photina Casual Black" pitchFamily="18" charset="0"/>
            </a:rPr>
            <a:t>Uguaglianza e differenza</a:t>
          </a:r>
          <a:endParaRPr lang="it-IT" sz="1600" kern="1200" dirty="0">
            <a:latin typeface="Photina Casual Black" pitchFamily="18" charset="0"/>
          </a:endParaRPr>
        </a:p>
      </dsp:txBody>
      <dsp:txXfrm>
        <a:off x="1530556" y="1258902"/>
        <a:ext cx="1836567" cy="871156"/>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24B543-E002-4747-B53C-F16B5BB6DA4C}">
      <dsp:nvSpPr>
        <dsp:cNvPr id="0" name=""/>
        <dsp:cNvSpPr/>
      </dsp:nvSpPr>
      <dsp:spPr>
        <a:xfrm>
          <a:off x="3465921" y="1707195"/>
          <a:ext cx="1297757" cy="1297757"/>
        </a:xfrm>
        <a:prstGeom prst="ellipse">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2700" tIns="12700" rIns="12700" bIns="12700" numCol="1" spcCol="1270" anchor="ctr" anchorCtr="0">
          <a:noAutofit/>
        </a:bodyPr>
        <a:lstStyle/>
        <a:p>
          <a:pPr lvl="0" algn="ctr" defTabSz="889000">
            <a:lnSpc>
              <a:spcPct val="90000"/>
            </a:lnSpc>
            <a:spcBef>
              <a:spcPct val="0"/>
            </a:spcBef>
            <a:spcAft>
              <a:spcPct val="35000"/>
            </a:spcAft>
          </a:pPr>
          <a:r>
            <a:rPr lang="it-IT" sz="2000" kern="1200" dirty="0" smtClean="0">
              <a:latin typeface="Photina Casual Black" pitchFamily="18" charset="0"/>
            </a:rPr>
            <a:t>Perso-nalità</a:t>
          </a:r>
          <a:endParaRPr lang="it-IT" sz="2000" kern="1200" dirty="0">
            <a:latin typeface="Photina Casual Black" pitchFamily="18" charset="0"/>
          </a:endParaRPr>
        </a:p>
      </dsp:txBody>
      <dsp:txXfrm>
        <a:off x="3655973" y="1897247"/>
        <a:ext cx="917653" cy="917653"/>
      </dsp:txXfrm>
    </dsp:sp>
    <dsp:sp modelId="{11730776-7A40-40C5-A113-01DED948BF53}">
      <dsp:nvSpPr>
        <dsp:cNvPr id="0" name=""/>
        <dsp:cNvSpPr/>
      </dsp:nvSpPr>
      <dsp:spPr>
        <a:xfrm rot="16200000">
          <a:off x="3918811" y="1497014"/>
          <a:ext cx="391977" cy="28384"/>
        </a:xfrm>
        <a:custGeom>
          <a:avLst/>
          <a:gdLst/>
          <a:ahLst/>
          <a:cxnLst/>
          <a:rect l="0" t="0" r="0" b="0"/>
          <a:pathLst>
            <a:path>
              <a:moveTo>
                <a:pt x="0" y="14192"/>
              </a:moveTo>
              <a:lnTo>
                <a:pt x="391977" y="1419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p>
      </dsp:txBody>
      <dsp:txXfrm>
        <a:off x="4105000" y="1501407"/>
        <a:ext cx="19598" cy="19598"/>
      </dsp:txXfrm>
    </dsp:sp>
    <dsp:sp modelId="{BBEE7F8F-6651-46BE-9B6F-D7772557B867}">
      <dsp:nvSpPr>
        <dsp:cNvPr id="0" name=""/>
        <dsp:cNvSpPr/>
      </dsp:nvSpPr>
      <dsp:spPr>
        <a:xfrm>
          <a:off x="3465921" y="17460"/>
          <a:ext cx="1297757" cy="1297757"/>
        </a:xfrm>
        <a:prstGeom prst="ellipse">
          <a:avLst/>
        </a:prstGeom>
        <a:solidFill>
          <a:schemeClr val="accent2">
            <a:hueOff val="0"/>
            <a:satOff val="0"/>
            <a:lumOff val="0"/>
            <a:alphaOff val="0"/>
          </a:schemeClr>
        </a:solidFill>
        <a:ln>
          <a:noFill/>
        </a:ln>
        <a:effectLst>
          <a:outerShdw blurRad="57150" dist="38100" dir="5400000" algn="ctr" rotWithShape="0">
            <a:schemeClr val="accent2">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smtClean="0">
              <a:latin typeface="Photina Casual Black" pitchFamily="18" charset="0"/>
            </a:rPr>
            <a:t>Carattere</a:t>
          </a:r>
          <a:endParaRPr lang="it-IT" sz="1400" kern="1200" dirty="0">
            <a:latin typeface="Photina Casual Black" pitchFamily="18" charset="0"/>
          </a:endParaRPr>
        </a:p>
      </dsp:txBody>
      <dsp:txXfrm>
        <a:off x="3655973" y="207512"/>
        <a:ext cx="917653" cy="917653"/>
      </dsp:txXfrm>
    </dsp:sp>
    <dsp:sp modelId="{AB84B527-FF05-4DAF-8B6A-4C8C1CA57ADD}">
      <dsp:nvSpPr>
        <dsp:cNvPr id="0" name=""/>
        <dsp:cNvSpPr/>
      </dsp:nvSpPr>
      <dsp:spPr>
        <a:xfrm rot="20520000">
          <a:off x="4722327" y="2080802"/>
          <a:ext cx="391977" cy="28384"/>
        </a:xfrm>
        <a:custGeom>
          <a:avLst/>
          <a:gdLst/>
          <a:ahLst/>
          <a:cxnLst/>
          <a:rect l="0" t="0" r="0" b="0"/>
          <a:pathLst>
            <a:path>
              <a:moveTo>
                <a:pt x="0" y="14192"/>
              </a:moveTo>
              <a:lnTo>
                <a:pt x="391977" y="1419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p>
      </dsp:txBody>
      <dsp:txXfrm>
        <a:off x="4908517" y="2085196"/>
        <a:ext cx="19598" cy="19598"/>
      </dsp:txXfrm>
    </dsp:sp>
    <dsp:sp modelId="{94C8033C-BB22-4DB8-B1B2-BC9E0D06E07B}">
      <dsp:nvSpPr>
        <dsp:cNvPr id="0" name=""/>
        <dsp:cNvSpPr/>
      </dsp:nvSpPr>
      <dsp:spPr>
        <a:xfrm>
          <a:off x="5072954" y="1185038"/>
          <a:ext cx="1297757" cy="1297757"/>
        </a:xfrm>
        <a:prstGeom prst="ellipse">
          <a:avLst/>
        </a:prstGeom>
        <a:solidFill>
          <a:schemeClr val="accent3">
            <a:hueOff val="0"/>
            <a:satOff val="0"/>
            <a:lumOff val="0"/>
            <a:alphaOff val="0"/>
          </a:schemeClr>
        </a:soli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it-IT" sz="1300" kern="1200" dirty="0" smtClean="0">
              <a:latin typeface="Photina Casual Black" pitchFamily="18" charset="0"/>
            </a:rPr>
            <a:t>Tempera-</a:t>
          </a:r>
        </a:p>
        <a:p>
          <a:pPr lvl="0" algn="ctr" defTabSz="577850">
            <a:lnSpc>
              <a:spcPct val="90000"/>
            </a:lnSpc>
            <a:spcBef>
              <a:spcPct val="0"/>
            </a:spcBef>
            <a:spcAft>
              <a:spcPct val="35000"/>
            </a:spcAft>
          </a:pPr>
          <a:r>
            <a:rPr lang="it-IT" sz="1300" kern="1200" dirty="0" smtClean="0">
              <a:latin typeface="Photina Casual Black" pitchFamily="18" charset="0"/>
            </a:rPr>
            <a:t>mento</a:t>
          </a:r>
          <a:endParaRPr lang="it-IT" sz="1300" kern="1200" dirty="0">
            <a:latin typeface="Photina Casual Black" pitchFamily="18" charset="0"/>
          </a:endParaRPr>
        </a:p>
      </dsp:txBody>
      <dsp:txXfrm>
        <a:off x="5263006" y="1375090"/>
        <a:ext cx="917653" cy="917653"/>
      </dsp:txXfrm>
    </dsp:sp>
    <dsp:sp modelId="{E609740D-D4F0-4195-9301-98D897062A14}">
      <dsp:nvSpPr>
        <dsp:cNvPr id="0" name=""/>
        <dsp:cNvSpPr/>
      </dsp:nvSpPr>
      <dsp:spPr>
        <a:xfrm rot="3240000">
          <a:off x="4415411" y="3025393"/>
          <a:ext cx="391977" cy="28384"/>
        </a:xfrm>
        <a:custGeom>
          <a:avLst/>
          <a:gdLst/>
          <a:ahLst/>
          <a:cxnLst/>
          <a:rect l="0" t="0" r="0" b="0"/>
          <a:pathLst>
            <a:path>
              <a:moveTo>
                <a:pt x="0" y="14192"/>
              </a:moveTo>
              <a:lnTo>
                <a:pt x="391977" y="1419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p>
      </dsp:txBody>
      <dsp:txXfrm>
        <a:off x="4601601" y="3029786"/>
        <a:ext cx="19598" cy="19598"/>
      </dsp:txXfrm>
    </dsp:sp>
    <dsp:sp modelId="{95A939F3-3DA3-4BAD-849F-B04B01B0808F}">
      <dsp:nvSpPr>
        <dsp:cNvPr id="0" name=""/>
        <dsp:cNvSpPr/>
      </dsp:nvSpPr>
      <dsp:spPr>
        <a:xfrm>
          <a:off x="4459122" y="3074219"/>
          <a:ext cx="1297757" cy="1297757"/>
        </a:xfrm>
        <a:prstGeom prst="ellipse">
          <a:avLst/>
        </a:prstGeom>
        <a:solidFill>
          <a:schemeClr val="accent4">
            <a:hueOff val="0"/>
            <a:satOff val="0"/>
            <a:lumOff val="0"/>
            <a:alphaOff val="0"/>
          </a:schemeClr>
        </a:solidFill>
        <a:ln>
          <a:noFill/>
        </a:ln>
        <a:effectLst>
          <a:outerShdw blurRad="57150" dist="38100" dir="5400000" algn="ctr" rotWithShape="0">
            <a:schemeClr val="accent4">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r>
            <a:rPr lang="it-IT" sz="1400" kern="1200" dirty="0" err="1" smtClean="0">
              <a:latin typeface="Photina Casual Black" pitchFamily="18" charset="0"/>
            </a:rPr>
            <a:t>Costitu-</a:t>
          </a:r>
          <a:endParaRPr lang="it-IT" sz="1400" kern="1200" dirty="0" smtClean="0">
            <a:latin typeface="Photina Casual Black" pitchFamily="18" charset="0"/>
          </a:endParaRPr>
        </a:p>
        <a:p>
          <a:pPr lvl="0" algn="ctr" defTabSz="622300">
            <a:lnSpc>
              <a:spcPct val="90000"/>
            </a:lnSpc>
            <a:spcBef>
              <a:spcPct val="0"/>
            </a:spcBef>
            <a:spcAft>
              <a:spcPct val="35000"/>
            </a:spcAft>
          </a:pPr>
          <a:r>
            <a:rPr lang="it-IT" sz="1400" kern="1200" dirty="0" err="1" smtClean="0">
              <a:latin typeface="Photina Casual Black" pitchFamily="18" charset="0"/>
            </a:rPr>
            <a:t>zione</a:t>
          </a:r>
          <a:endParaRPr lang="it-IT" sz="1400" kern="1200" dirty="0">
            <a:latin typeface="Photina Casual Black" pitchFamily="18" charset="0"/>
          </a:endParaRPr>
        </a:p>
      </dsp:txBody>
      <dsp:txXfrm>
        <a:off x="4649174" y="3264271"/>
        <a:ext cx="917653" cy="917653"/>
      </dsp:txXfrm>
    </dsp:sp>
    <dsp:sp modelId="{62A7694A-2678-490A-B4D3-AA98152796A8}">
      <dsp:nvSpPr>
        <dsp:cNvPr id="0" name=""/>
        <dsp:cNvSpPr/>
      </dsp:nvSpPr>
      <dsp:spPr>
        <a:xfrm rot="7560000">
          <a:off x="3422210" y="3025393"/>
          <a:ext cx="391977" cy="28384"/>
        </a:xfrm>
        <a:custGeom>
          <a:avLst/>
          <a:gdLst/>
          <a:ahLst/>
          <a:cxnLst/>
          <a:rect l="0" t="0" r="0" b="0"/>
          <a:pathLst>
            <a:path>
              <a:moveTo>
                <a:pt x="0" y="14192"/>
              </a:moveTo>
              <a:lnTo>
                <a:pt x="391977" y="1419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p>
      </dsp:txBody>
      <dsp:txXfrm rot="10800000">
        <a:off x="3608399" y="3029786"/>
        <a:ext cx="19598" cy="19598"/>
      </dsp:txXfrm>
    </dsp:sp>
    <dsp:sp modelId="{A82876C2-6B8D-4289-A22D-3571FD05321F}">
      <dsp:nvSpPr>
        <dsp:cNvPr id="0" name=""/>
        <dsp:cNvSpPr/>
      </dsp:nvSpPr>
      <dsp:spPr>
        <a:xfrm>
          <a:off x="2472720" y="3074219"/>
          <a:ext cx="1297757" cy="1297757"/>
        </a:xfrm>
        <a:prstGeom prst="ellipse">
          <a:avLst/>
        </a:prstGeom>
        <a:solidFill>
          <a:schemeClr val="accent5">
            <a:hueOff val="0"/>
            <a:satOff val="0"/>
            <a:lumOff val="0"/>
            <a:alphaOff val="0"/>
          </a:schemeClr>
        </a:solidFill>
        <a:ln>
          <a:noFill/>
        </a:ln>
        <a:effectLst>
          <a:outerShdw blurRad="57150" dist="38100" dir="5400000" algn="ctr" rotWithShape="0">
            <a:schemeClr val="accent5">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it-IT" sz="1300" kern="1200" dirty="0" smtClean="0">
              <a:latin typeface="Photina Casual Black" pitchFamily="18" charset="0"/>
            </a:rPr>
            <a:t>Abitudine</a:t>
          </a:r>
          <a:endParaRPr lang="it-IT" sz="1300" kern="1200" dirty="0">
            <a:latin typeface="Photina Casual Black" pitchFamily="18" charset="0"/>
          </a:endParaRPr>
        </a:p>
      </dsp:txBody>
      <dsp:txXfrm>
        <a:off x="2662772" y="3264271"/>
        <a:ext cx="917653" cy="917653"/>
      </dsp:txXfrm>
    </dsp:sp>
    <dsp:sp modelId="{537B963F-C480-429B-B727-5AE613D4CAB1}">
      <dsp:nvSpPr>
        <dsp:cNvPr id="0" name=""/>
        <dsp:cNvSpPr/>
      </dsp:nvSpPr>
      <dsp:spPr>
        <a:xfrm rot="11880000">
          <a:off x="3115294" y="2080802"/>
          <a:ext cx="391977" cy="28384"/>
        </a:xfrm>
        <a:custGeom>
          <a:avLst/>
          <a:gdLst/>
          <a:ahLst/>
          <a:cxnLst/>
          <a:rect l="0" t="0" r="0" b="0"/>
          <a:pathLst>
            <a:path>
              <a:moveTo>
                <a:pt x="0" y="14192"/>
              </a:moveTo>
              <a:lnTo>
                <a:pt x="391977" y="14192"/>
              </a:lnTo>
            </a:path>
          </a:pathLst>
        </a:custGeom>
        <a:noFill/>
        <a:ln w="25400" cap="flat" cmpd="sng" algn="ctr">
          <a:solidFill>
            <a:schemeClr val="accent2">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it-IT" sz="500" kern="1200"/>
        </a:p>
      </dsp:txBody>
      <dsp:txXfrm rot="10800000">
        <a:off x="3301483" y="2085196"/>
        <a:ext cx="19598" cy="19598"/>
      </dsp:txXfrm>
    </dsp:sp>
    <dsp:sp modelId="{2A678A67-52E0-4497-B468-EDCD53184F7D}">
      <dsp:nvSpPr>
        <dsp:cNvPr id="0" name=""/>
        <dsp:cNvSpPr/>
      </dsp:nvSpPr>
      <dsp:spPr>
        <a:xfrm>
          <a:off x="1858888" y="1185038"/>
          <a:ext cx="1297757" cy="1297757"/>
        </a:xfrm>
        <a:prstGeom prst="ellipse">
          <a:avLst/>
        </a:prstGeom>
        <a:solidFill>
          <a:schemeClr val="accent6">
            <a:hueOff val="0"/>
            <a:satOff val="0"/>
            <a:lumOff val="0"/>
            <a:alphaOff val="0"/>
          </a:schemeClr>
        </a:solidFill>
        <a:ln>
          <a:noFill/>
        </a:ln>
        <a:effectLst>
          <a:outerShdw blurRad="57150" dist="38100" dir="5400000" algn="ctr" rotWithShape="0">
            <a:schemeClr val="accent6">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it-IT" sz="1600" kern="1200" dirty="0" smtClean="0">
              <a:latin typeface="Photina Casual Black" pitchFamily="18" charset="0"/>
            </a:rPr>
            <a:t>Tratto</a:t>
          </a:r>
          <a:endParaRPr lang="it-IT" sz="1600" kern="1200" dirty="0">
            <a:latin typeface="Photina Casual Black" pitchFamily="18" charset="0"/>
          </a:endParaRPr>
        </a:p>
      </dsp:txBody>
      <dsp:txXfrm>
        <a:off x="2048940" y="1375090"/>
        <a:ext cx="917653" cy="917653"/>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10.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6.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7.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9.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bg>
      <p:bgRef idx="1002">
        <a:schemeClr val="bg2"/>
      </p:bgRef>
    </p:bg>
    <p:spTree>
      <p:nvGrpSpPr>
        <p:cNvPr id="1" name=""/>
        <p:cNvGrpSpPr/>
        <p:nvPr/>
      </p:nvGrpSpPr>
      <p:grpSpPr>
        <a:xfrm>
          <a:off x="0" y="0"/>
          <a:ext cx="0" cy="0"/>
          <a:chOff x="0" y="0"/>
          <a:chExt cx="0" cy="0"/>
        </a:xfrm>
      </p:grpSpPr>
      <p:sp>
        <p:nvSpPr>
          <p:cNvPr id="9" name="Titolo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it-IT" smtClean="0"/>
              <a:t>Fare clic per modificare lo stile del titolo</a:t>
            </a:r>
            <a:endParaRPr kumimoji="0" lang="en-US"/>
          </a:p>
        </p:txBody>
      </p:sp>
      <p:sp>
        <p:nvSpPr>
          <p:cNvPr id="17" name="Sottotitolo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it-IT" smtClean="0"/>
              <a:t>Fare clic per modificare lo stile del sottotitolo dello schema</a:t>
            </a:r>
            <a:endParaRPr kumimoji="0" lang="en-US"/>
          </a:p>
        </p:txBody>
      </p:sp>
      <p:sp>
        <p:nvSpPr>
          <p:cNvPr id="30" name="Segnaposto data 29"/>
          <p:cNvSpPr>
            <a:spLocks noGrp="1"/>
          </p:cNvSpPr>
          <p:nvPr>
            <p:ph type="dt" sz="half" idx="10"/>
          </p:nvPr>
        </p:nvSpPr>
        <p:spPr/>
        <p:txBody>
          <a:bodyPr/>
          <a:lstStyle/>
          <a:p>
            <a:fld id="{47C9B81F-C347-4BEF-BFDF-29C42F48304A}" type="datetimeFigureOut">
              <a:rPr lang="en-US" smtClean="0"/>
              <a:pPr/>
              <a:t>9/22/2014</a:t>
            </a:fld>
            <a:endParaRPr lang="en-US"/>
          </a:p>
        </p:txBody>
      </p:sp>
      <p:sp>
        <p:nvSpPr>
          <p:cNvPr id="19" name="Segnaposto piè di pagina 18"/>
          <p:cNvSpPr>
            <a:spLocks noGrp="1"/>
          </p:cNvSpPr>
          <p:nvPr>
            <p:ph type="ftr" sz="quarter" idx="11"/>
          </p:nvPr>
        </p:nvSpPr>
        <p:spPr/>
        <p:txBody>
          <a:bodyPr/>
          <a:lstStyle/>
          <a:p>
            <a:endParaRPr kumimoji="0" lang="en-US"/>
          </a:p>
        </p:txBody>
      </p:sp>
      <p:sp>
        <p:nvSpPr>
          <p:cNvPr id="27" name="Segnaposto numero diapositiva 26"/>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47C9B81F-C347-4BEF-BFDF-29C42F48304A}" type="datetimeFigureOut">
              <a:rPr lang="en-US" smtClean="0"/>
              <a:pPr/>
              <a:t>9/22/2014</a:t>
            </a:fld>
            <a:endParaRPr lang="en-US"/>
          </a:p>
        </p:txBody>
      </p:sp>
      <p:sp>
        <p:nvSpPr>
          <p:cNvPr id="5" name="Segnaposto piè di pagina 4"/>
          <p:cNvSpPr>
            <a:spLocks noGrp="1"/>
          </p:cNvSpPr>
          <p:nvPr>
            <p:ph type="ftr" sz="quarter" idx="11"/>
          </p:nvPr>
        </p:nvSpPr>
        <p:spPr/>
        <p:txBody>
          <a:bodyPr/>
          <a:lstStyle/>
          <a:p>
            <a:endParaRPr kumimoji="0" lang="en-US"/>
          </a:p>
        </p:txBody>
      </p:sp>
      <p:sp>
        <p:nvSpPr>
          <p:cNvPr id="6" name="Segnaposto numero diapositiva 5"/>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914401"/>
            <a:ext cx="2057400" cy="5211763"/>
          </a:xfrm>
        </p:spPr>
        <p:txBody>
          <a:bodyPr vert="eaVert"/>
          <a:lstStyle/>
          <a:p>
            <a:r>
              <a:rPr kumimoji="0" lang="it-IT" smtClean="0"/>
              <a:t>Fare clic per modificare lo stile del titolo</a:t>
            </a:r>
            <a:endParaRPr kumimoji="0" lang="en-US"/>
          </a:p>
        </p:txBody>
      </p:sp>
      <p:sp>
        <p:nvSpPr>
          <p:cNvPr id="3" name="Segnaposto testo verticale 2"/>
          <p:cNvSpPr>
            <a:spLocks noGrp="1"/>
          </p:cNvSpPr>
          <p:nvPr>
            <p:ph type="body" orient="vert" idx="1"/>
          </p:nvPr>
        </p:nvSpPr>
        <p:spPr>
          <a:xfrm>
            <a:off x="457200" y="914401"/>
            <a:ext cx="6019800" cy="5211763"/>
          </a:xfrm>
        </p:spPr>
        <p:txBody>
          <a:bodyPr vert="eaVert"/>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47C9B81F-C347-4BEF-BFDF-29C42F48304A}" type="datetimeFigureOut">
              <a:rPr lang="en-US" smtClean="0"/>
              <a:pPr/>
              <a:t>9/22/2014</a:t>
            </a:fld>
            <a:endParaRPr lang="en-US"/>
          </a:p>
        </p:txBody>
      </p:sp>
      <p:sp>
        <p:nvSpPr>
          <p:cNvPr id="5" name="Segnaposto piè di pagina 4"/>
          <p:cNvSpPr>
            <a:spLocks noGrp="1"/>
          </p:cNvSpPr>
          <p:nvPr>
            <p:ph type="ftr" sz="quarter" idx="11"/>
          </p:nvPr>
        </p:nvSpPr>
        <p:spPr/>
        <p:txBody>
          <a:bodyPr/>
          <a:lstStyle/>
          <a:p>
            <a:endParaRPr kumimoji="0" lang="en-US"/>
          </a:p>
        </p:txBody>
      </p:sp>
      <p:sp>
        <p:nvSpPr>
          <p:cNvPr id="6" name="Segnaposto numero diapositiva 5"/>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kumimoji="0" lang="it-IT" smtClean="0"/>
              <a:t>Fare clic per modificare lo stile del titolo</a:t>
            </a:r>
            <a:endParaRPr kumimoji="0" lang="en-US"/>
          </a:p>
        </p:txBody>
      </p:sp>
      <p:sp>
        <p:nvSpPr>
          <p:cNvPr id="3" name="Segnaposto contenuto 2"/>
          <p:cNvSpPr>
            <a:spLocks noGrp="1"/>
          </p:cNvSpPr>
          <p:nvPr>
            <p:ph idx="1"/>
          </p:nvPr>
        </p:nvSpPr>
        <p:spPr/>
        <p:txBody>
          <a:body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data 3"/>
          <p:cNvSpPr>
            <a:spLocks noGrp="1"/>
          </p:cNvSpPr>
          <p:nvPr>
            <p:ph type="dt" sz="half" idx="10"/>
          </p:nvPr>
        </p:nvSpPr>
        <p:spPr/>
        <p:txBody>
          <a:bodyPr/>
          <a:lstStyle/>
          <a:p>
            <a:fld id="{47C9B81F-C347-4BEF-BFDF-29C42F48304A}" type="datetimeFigureOut">
              <a:rPr lang="en-US" smtClean="0"/>
              <a:pPr/>
              <a:t>9/22/2014</a:t>
            </a:fld>
            <a:endParaRPr lang="en-US"/>
          </a:p>
        </p:txBody>
      </p:sp>
      <p:sp>
        <p:nvSpPr>
          <p:cNvPr id="5" name="Segnaposto piè di pagina 4"/>
          <p:cNvSpPr>
            <a:spLocks noGrp="1"/>
          </p:cNvSpPr>
          <p:nvPr>
            <p:ph type="ftr" sz="quarter" idx="11"/>
          </p:nvPr>
        </p:nvSpPr>
        <p:spPr/>
        <p:txBody>
          <a:bodyPr/>
          <a:lstStyle/>
          <a:p>
            <a:endParaRPr kumimoji="0" lang="en-US"/>
          </a:p>
        </p:txBody>
      </p:sp>
      <p:sp>
        <p:nvSpPr>
          <p:cNvPr id="6" name="Segnaposto numero diapositiva 5"/>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bg>
      <p:bgRef idx="1002">
        <a:schemeClr val="bg2"/>
      </p:bgRef>
    </p:bg>
    <p:spTree>
      <p:nvGrpSpPr>
        <p:cNvPr id="1" name=""/>
        <p:cNvGrpSpPr/>
        <p:nvPr/>
      </p:nvGrpSpPr>
      <p:grpSpPr>
        <a:xfrm>
          <a:off x="0" y="0"/>
          <a:ext cx="0" cy="0"/>
          <a:chOff x="0" y="0"/>
          <a:chExt cx="0" cy="0"/>
        </a:xfrm>
      </p:grpSpPr>
      <p:sp>
        <p:nvSpPr>
          <p:cNvPr id="2" name="Titolo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it-IT" smtClean="0"/>
              <a:t>Fare clic per modificare stili del testo dello schema</a:t>
            </a:r>
          </a:p>
        </p:txBody>
      </p:sp>
      <p:sp>
        <p:nvSpPr>
          <p:cNvPr id="4" name="Segnaposto data 3"/>
          <p:cNvSpPr>
            <a:spLocks noGrp="1"/>
          </p:cNvSpPr>
          <p:nvPr>
            <p:ph type="dt" sz="half" idx="10"/>
          </p:nvPr>
        </p:nvSpPr>
        <p:spPr/>
        <p:txBody>
          <a:bodyPr/>
          <a:lstStyle/>
          <a:p>
            <a:fld id="{47C9B81F-C347-4BEF-BFDF-29C42F48304A}" type="datetimeFigureOut">
              <a:rPr lang="en-US" smtClean="0"/>
              <a:pPr/>
              <a:t>9/22/2014</a:t>
            </a:fld>
            <a:endParaRPr lang="en-US"/>
          </a:p>
        </p:txBody>
      </p:sp>
      <p:sp>
        <p:nvSpPr>
          <p:cNvPr id="5" name="Segnaposto piè di pagina 4"/>
          <p:cNvSpPr>
            <a:spLocks noGrp="1"/>
          </p:cNvSpPr>
          <p:nvPr>
            <p:ph type="ftr" sz="quarter" idx="11"/>
          </p:nvPr>
        </p:nvSpPr>
        <p:spPr/>
        <p:txBody>
          <a:bodyPr/>
          <a:lstStyle/>
          <a:p>
            <a:endParaRPr kumimoji="0" lang="en-US"/>
          </a:p>
        </p:txBody>
      </p:sp>
      <p:sp>
        <p:nvSpPr>
          <p:cNvPr id="6" name="Segnaposto numero diapositiva 5"/>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a:lstStyle/>
          <a:p>
            <a:r>
              <a:rPr kumimoji="0" lang="it-IT" smtClean="0"/>
              <a:t>Fare clic per modificare lo stile del titolo</a:t>
            </a:r>
            <a:endParaRPr kumimoji="0" lang="en-US"/>
          </a:p>
        </p:txBody>
      </p:sp>
      <p:sp>
        <p:nvSpPr>
          <p:cNvPr id="3" name="Segnaposto contenuto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4" name="Segnaposto contenuto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47C9B81F-C347-4BEF-BFDF-29C42F48304A}" type="datetimeFigureOut">
              <a:rPr lang="en-US" smtClean="0"/>
              <a:pPr/>
              <a:t>9/22/2014</a:t>
            </a:fld>
            <a:endParaRPr lang="en-US"/>
          </a:p>
        </p:txBody>
      </p:sp>
      <p:sp>
        <p:nvSpPr>
          <p:cNvPr id="6" name="Segnaposto piè di pagina 5"/>
          <p:cNvSpPr>
            <a:spLocks noGrp="1"/>
          </p:cNvSpPr>
          <p:nvPr>
            <p:ph type="ftr" sz="quarter" idx="11"/>
          </p:nvPr>
        </p:nvSpPr>
        <p:spPr/>
        <p:txBody>
          <a:bodyPr/>
          <a:lstStyle/>
          <a:p>
            <a:endParaRPr kumimoji="0" lang="en-US"/>
          </a:p>
        </p:txBody>
      </p:sp>
      <p:sp>
        <p:nvSpPr>
          <p:cNvPr id="7" name="Segnaposto numero diapositiva 6"/>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143000"/>
          </a:xfrm>
        </p:spPr>
        <p:txBody>
          <a:bodyPr tIns="45720" anchor="b"/>
          <a:lstStyle>
            <a:lvl1pPr>
              <a:defRPr/>
            </a:lvl1pPr>
          </a:lstStyle>
          <a:p>
            <a:r>
              <a:rPr kumimoji="0" lang="it-IT" smtClean="0"/>
              <a:t>Fare clic per modificare lo stile del titolo</a:t>
            </a:r>
            <a:endParaRPr kumimoji="0" lang="en-US"/>
          </a:p>
        </p:txBody>
      </p:sp>
      <p:sp>
        <p:nvSpPr>
          <p:cNvPr id="3" name="Segnaposto testo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4" name="Segnaposto testo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it-IT" smtClean="0"/>
              <a:t>Fare clic per modificare stili del testo dello schema</a:t>
            </a:r>
          </a:p>
        </p:txBody>
      </p:sp>
      <p:sp>
        <p:nvSpPr>
          <p:cNvPr id="5" name="Segnaposto contenuto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6" name="Segnaposto contenuto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7" name="Segnaposto data 6"/>
          <p:cNvSpPr>
            <a:spLocks noGrp="1"/>
          </p:cNvSpPr>
          <p:nvPr>
            <p:ph type="dt" sz="half" idx="10"/>
          </p:nvPr>
        </p:nvSpPr>
        <p:spPr/>
        <p:txBody>
          <a:bodyPr/>
          <a:lstStyle/>
          <a:p>
            <a:fld id="{47C9B81F-C347-4BEF-BFDF-29C42F48304A}" type="datetimeFigureOut">
              <a:rPr lang="en-US" smtClean="0"/>
              <a:pPr/>
              <a:t>9/22/2014</a:t>
            </a:fld>
            <a:endParaRPr lang="en-US"/>
          </a:p>
        </p:txBody>
      </p:sp>
      <p:sp>
        <p:nvSpPr>
          <p:cNvPr id="8" name="Segnaposto piè di pagina 7"/>
          <p:cNvSpPr>
            <a:spLocks noGrp="1"/>
          </p:cNvSpPr>
          <p:nvPr>
            <p:ph type="ftr" sz="quarter" idx="11"/>
          </p:nvPr>
        </p:nvSpPr>
        <p:spPr/>
        <p:txBody>
          <a:bodyPr/>
          <a:lstStyle/>
          <a:p>
            <a:endParaRPr kumimoji="0" lang="en-US" dirty="0"/>
          </a:p>
        </p:txBody>
      </p:sp>
      <p:sp>
        <p:nvSpPr>
          <p:cNvPr id="9" name="Segnaposto numero diapositiva 8"/>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it-IT" smtClean="0"/>
              <a:t>Fare clic per modificare lo stile del titolo</a:t>
            </a:r>
            <a:endParaRPr kumimoji="0" lang="en-US"/>
          </a:p>
        </p:txBody>
      </p:sp>
      <p:sp>
        <p:nvSpPr>
          <p:cNvPr id="3" name="Segnaposto data 2"/>
          <p:cNvSpPr>
            <a:spLocks noGrp="1"/>
          </p:cNvSpPr>
          <p:nvPr>
            <p:ph type="dt" sz="half" idx="10"/>
          </p:nvPr>
        </p:nvSpPr>
        <p:spPr/>
        <p:txBody>
          <a:bodyPr/>
          <a:lstStyle/>
          <a:p>
            <a:fld id="{47C9B81F-C347-4BEF-BFDF-29C42F48304A}" type="datetimeFigureOut">
              <a:rPr lang="en-US" smtClean="0"/>
              <a:pPr/>
              <a:t>9/22/2014</a:t>
            </a:fld>
            <a:endParaRPr lang="en-US"/>
          </a:p>
        </p:txBody>
      </p:sp>
      <p:sp>
        <p:nvSpPr>
          <p:cNvPr id="4" name="Segnaposto piè di pagina 3"/>
          <p:cNvSpPr>
            <a:spLocks noGrp="1"/>
          </p:cNvSpPr>
          <p:nvPr>
            <p:ph type="ftr" sz="quarter" idx="11"/>
          </p:nvPr>
        </p:nvSpPr>
        <p:spPr/>
        <p:txBody>
          <a:bodyPr/>
          <a:lstStyle/>
          <a:p>
            <a:endParaRPr kumimoji="0" lang="en-US"/>
          </a:p>
        </p:txBody>
      </p:sp>
      <p:sp>
        <p:nvSpPr>
          <p:cNvPr id="5" name="Segnaposto numero diapositiva 4"/>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47C9B81F-C347-4BEF-BFDF-29C42F48304A}" type="datetimeFigureOut">
              <a:rPr lang="en-US" smtClean="0"/>
              <a:pPr/>
              <a:t>9/22/2014</a:t>
            </a:fld>
            <a:endParaRPr lang="en-US"/>
          </a:p>
        </p:txBody>
      </p:sp>
      <p:sp>
        <p:nvSpPr>
          <p:cNvPr id="3" name="Segnaposto piè di pagina 2"/>
          <p:cNvSpPr>
            <a:spLocks noGrp="1"/>
          </p:cNvSpPr>
          <p:nvPr>
            <p:ph type="ftr" sz="quarter" idx="11"/>
          </p:nvPr>
        </p:nvSpPr>
        <p:spPr/>
        <p:txBody>
          <a:bodyPr/>
          <a:lstStyle/>
          <a:p>
            <a:endParaRPr kumimoji="0" lang="en-US"/>
          </a:p>
        </p:txBody>
      </p:sp>
      <p:sp>
        <p:nvSpPr>
          <p:cNvPr id="4" name="Segnaposto numero diapositiva 3"/>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it-IT" smtClean="0"/>
              <a:t>Fare clic per modificare lo stile del titolo</a:t>
            </a:r>
            <a:endParaRPr kumimoji="0" lang="en-US"/>
          </a:p>
        </p:txBody>
      </p:sp>
      <p:sp>
        <p:nvSpPr>
          <p:cNvPr id="3" name="Segnaposto testo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it-IT" smtClean="0"/>
              <a:t>Fare clic per modificare stili del testo dello schema</a:t>
            </a:r>
          </a:p>
        </p:txBody>
      </p:sp>
      <p:sp>
        <p:nvSpPr>
          <p:cNvPr id="4" name="Segnaposto contenuto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it-IT" smtClean="0"/>
              <a:t>Fare clic per modificare stili del testo dello schema</a:t>
            </a:r>
          </a:p>
          <a:p>
            <a:pPr lvl="1" eaLnBrk="1" latinLnBrk="0" hangingPunct="1"/>
            <a:r>
              <a:rPr lang="it-IT" smtClean="0"/>
              <a:t>Secondo livello</a:t>
            </a:r>
          </a:p>
          <a:p>
            <a:pPr lvl="2" eaLnBrk="1" latinLnBrk="0" hangingPunct="1"/>
            <a:r>
              <a:rPr lang="it-IT" smtClean="0"/>
              <a:t>Terzo livello</a:t>
            </a:r>
          </a:p>
          <a:p>
            <a:pPr lvl="3" eaLnBrk="1" latinLnBrk="0" hangingPunct="1"/>
            <a:r>
              <a:rPr lang="it-IT" smtClean="0"/>
              <a:t>Quarto livello</a:t>
            </a:r>
          </a:p>
          <a:p>
            <a:pPr lvl="4" eaLnBrk="1" latinLnBrk="0" hangingPunct="1"/>
            <a:r>
              <a:rPr lang="it-IT" smtClean="0"/>
              <a:t>Quinto livello</a:t>
            </a:r>
            <a:endParaRPr kumimoji="0" lang="en-US"/>
          </a:p>
        </p:txBody>
      </p:sp>
      <p:sp>
        <p:nvSpPr>
          <p:cNvPr id="5" name="Segnaposto data 4"/>
          <p:cNvSpPr>
            <a:spLocks noGrp="1"/>
          </p:cNvSpPr>
          <p:nvPr>
            <p:ph type="dt" sz="half" idx="10"/>
          </p:nvPr>
        </p:nvSpPr>
        <p:spPr/>
        <p:txBody>
          <a:bodyPr/>
          <a:lstStyle/>
          <a:p>
            <a:fld id="{47C9B81F-C347-4BEF-BFDF-29C42F48304A}" type="datetimeFigureOut">
              <a:rPr lang="en-US" smtClean="0"/>
              <a:pPr/>
              <a:t>9/22/2014</a:t>
            </a:fld>
            <a:endParaRPr lang="en-US"/>
          </a:p>
        </p:txBody>
      </p:sp>
      <p:sp>
        <p:nvSpPr>
          <p:cNvPr id="6" name="Segnaposto piè di pagina 5"/>
          <p:cNvSpPr>
            <a:spLocks noGrp="1"/>
          </p:cNvSpPr>
          <p:nvPr>
            <p:ph type="ftr" sz="quarter" idx="11"/>
          </p:nvPr>
        </p:nvSpPr>
        <p:spPr/>
        <p:txBody>
          <a:bodyPr/>
          <a:lstStyle/>
          <a:p>
            <a:endParaRPr kumimoji="0" lang="en-US"/>
          </a:p>
        </p:txBody>
      </p:sp>
      <p:sp>
        <p:nvSpPr>
          <p:cNvPr id="7" name="Segnaposto numero diapositiva 6"/>
          <p:cNvSpPr>
            <a:spLocks noGrp="1"/>
          </p:cNvSpPr>
          <p:nvPr>
            <p:ph type="sldNum" sz="quarter" idx="12"/>
          </p:nvPr>
        </p:nvSpPr>
        <p:spPr/>
        <p:txBody>
          <a:bodyPr/>
          <a:lstStyle/>
          <a:p>
            <a:fld id="{042AED99-7FB4-404E-8A97-64753DCE42EC}" type="slidenum">
              <a:rPr kumimoji="0" lang="en-US" smtClean="0"/>
              <a:pPr/>
              <a:t>‹N›</a:t>
            </a:fld>
            <a:endParaRPr kumimoji="0"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magine con didascalia">
    <p:spTree>
      <p:nvGrpSpPr>
        <p:cNvPr id="1" name=""/>
        <p:cNvGrpSpPr/>
        <p:nvPr/>
      </p:nvGrpSpPr>
      <p:grpSpPr>
        <a:xfrm>
          <a:off x="0" y="0"/>
          <a:ext cx="0" cy="0"/>
          <a:chOff x="0" y="0"/>
          <a:chExt cx="0" cy="0"/>
        </a:xfrm>
      </p:grpSpPr>
      <p:sp>
        <p:nvSpPr>
          <p:cNvPr id="9" name="Ritaglia e arrotonda singolo angolo rettangolo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Triangolo rettangolo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olo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it-IT" smtClean="0"/>
              <a:t>Fare clic per modificare lo stile del titolo</a:t>
            </a:r>
            <a:endParaRPr kumimoji="0" lang="en-US"/>
          </a:p>
        </p:txBody>
      </p:sp>
      <p:sp>
        <p:nvSpPr>
          <p:cNvPr id="4" name="Segnaposto testo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it-IT" smtClean="0"/>
              <a:t>Fare clic per modificare stili del testo dello schema</a:t>
            </a:r>
          </a:p>
        </p:txBody>
      </p:sp>
      <p:sp>
        <p:nvSpPr>
          <p:cNvPr id="5" name="Segnaposto data 4"/>
          <p:cNvSpPr>
            <a:spLocks noGrp="1"/>
          </p:cNvSpPr>
          <p:nvPr>
            <p:ph type="dt" sz="half" idx="10"/>
          </p:nvPr>
        </p:nvSpPr>
        <p:spPr/>
        <p:txBody>
          <a:bodyPr/>
          <a:lstStyle/>
          <a:p>
            <a:fld id="{47C9B81F-C347-4BEF-BFDF-29C42F48304A}" type="datetimeFigureOut">
              <a:rPr lang="en-US" smtClean="0"/>
              <a:pPr/>
              <a:t>9/22/2014</a:t>
            </a:fld>
            <a:endParaRPr lang="en-US"/>
          </a:p>
        </p:txBody>
      </p:sp>
      <p:sp>
        <p:nvSpPr>
          <p:cNvPr id="6" name="Segnaposto piè di pagina 5"/>
          <p:cNvSpPr>
            <a:spLocks noGrp="1"/>
          </p:cNvSpPr>
          <p:nvPr>
            <p:ph type="ftr" sz="quarter" idx="11"/>
          </p:nvPr>
        </p:nvSpPr>
        <p:spPr/>
        <p:txBody>
          <a:bodyPr/>
          <a:lstStyle/>
          <a:p>
            <a:endParaRPr kumimoji="0" lang="en-US"/>
          </a:p>
        </p:txBody>
      </p:sp>
      <p:sp>
        <p:nvSpPr>
          <p:cNvPr id="7" name="Segnaposto numero diapositiva 6"/>
          <p:cNvSpPr>
            <a:spLocks noGrp="1"/>
          </p:cNvSpPr>
          <p:nvPr>
            <p:ph type="sldNum" sz="quarter" idx="12"/>
          </p:nvPr>
        </p:nvSpPr>
        <p:spPr>
          <a:xfrm>
            <a:off x="8077200" y="6356350"/>
            <a:ext cx="609600" cy="365125"/>
          </a:xfrm>
        </p:spPr>
        <p:txBody>
          <a:bodyPr/>
          <a:lstStyle/>
          <a:p>
            <a:fld id="{042AED99-7FB4-404E-8A97-64753DCE42EC}" type="slidenum">
              <a:rPr kumimoji="0" lang="en-US" smtClean="0"/>
              <a:pPr/>
              <a:t>‹N›</a:t>
            </a:fld>
            <a:endParaRPr kumimoji="0" lang="en-US"/>
          </a:p>
        </p:txBody>
      </p:sp>
      <p:sp>
        <p:nvSpPr>
          <p:cNvPr id="3" name="Segnaposto immagine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it-IT" smtClean="0"/>
              <a:t>Fare clic sull'icona per inserire un'immagine</a:t>
            </a:r>
            <a:endParaRPr kumimoji="0" lang="en-US" dirty="0"/>
          </a:p>
        </p:txBody>
      </p:sp>
      <p:sp>
        <p:nvSpPr>
          <p:cNvPr id="10" name="Figura a mano libera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igura a mano libera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igura a mano libera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igura a mano libera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Segnaposto titolo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it-IT" smtClean="0"/>
              <a:t>Fare clic per modificare lo stile del titolo</a:t>
            </a:r>
            <a:endParaRPr kumimoji="0" lang="en-US"/>
          </a:p>
        </p:txBody>
      </p:sp>
      <p:sp>
        <p:nvSpPr>
          <p:cNvPr id="30" name="Segnaposto testo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it-IT" smtClean="0"/>
              <a:t>Fare clic per modificare stili del testo dello schema</a:t>
            </a:r>
          </a:p>
          <a:p>
            <a:pPr lvl="1" eaLnBrk="1" latinLnBrk="0" hangingPunct="1"/>
            <a:r>
              <a:rPr kumimoji="0" lang="it-IT" smtClean="0"/>
              <a:t>Secondo livello</a:t>
            </a:r>
          </a:p>
          <a:p>
            <a:pPr lvl="2" eaLnBrk="1" latinLnBrk="0" hangingPunct="1"/>
            <a:r>
              <a:rPr kumimoji="0" lang="it-IT" smtClean="0"/>
              <a:t>Terzo livello</a:t>
            </a:r>
          </a:p>
          <a:p>
            <a:pPr lvl="3" eaLnBrk="1" latinLnBrk="0" hangingPunct="1"/>
            <a:r>
              <a:rPr kumimoji="0" lang="it-IT" smtClean="0"/>
              <a:t>Quarto livello</a:t>
            </a:r>
          </a:p>
          <a:p>
            <a:pPr lvl="4" eaLnBrk="1" latinLnBrk="0" hangingPunct="1"/>
            <a:r>
              <a:rPr kumimoji="0" lang="it-IT" smtClean="0"/>
              <a:t>Quinto livello</a:t>
            </a:r>
            <a:endParaRPr kumimoji="0" lang="en-US"/>
          </a:p>
        </p:txBody>
      </p:sp>
      <p:sp>
        <p:nvSpPr>
          <p:cNvPr id="10" name="Segnaposto data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47C9B81F-C347-4BEF-BFDF-29C42F48304A}" type="datetimeFigureOut">
              <a:rPr lang="en-US" smtClean="0"/>
              <a:pPr/>
              <a:t>9/22/2014</a:t>
            </a:fld>
            <a:endParaRPr lang="en-US" dirty="0">
              <a:solidFill>
                <a:schemeClr val="tx2">
                  <a:shade val="90000"/>
                </a:schemeClr>
              </a:solidFill>
            </a:endParaRPr>
          </a:p>
        </p:txBody>
      </p:sp>
      <p:sp>
        <p:nvSpPr>
          <p:cNvPr id="22" name="Segnaposto piè di pagina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lgn="l" eaLnBrk="1" latinLnBrk="0" hangingPunct="1"/>
            <a:endParaRPr kumimoji="0" lang="en-US" dirty="0">
              <a:solidFill>
                <a:schemeClr val="tx2">
                  <a:shade val="90000"/>
                </a:schemeClr>
              </a:solidFill>
            </a:endParaRPr>
          </a:p>
        </p:txBody>
      </p:sp>
      <p:sp>
        <p:nvSpPr>
          <p:cNvPr id="18" name="Segnaposto numero diapositiva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42AED99-7FB4-404E-8A97-64753DCE42EC}" type="slidenum">
              <a:rPr kumimoji="0" lang="en-US" smtClean="0"/>
              <a:pPr/>
              <a:t>‹N›</a:t>
            </a:fld>
            <a:endParaRPr kumimoji="0" lang="en-US" dirty="0">
              <a:solidFill>
                <a:schemeClr val="tx2">
                  <a:shade val="90000"/>
                </a:schemeClr>
              </a:solidFill>
            </a:endParaRPr>
          </a:p>
        </p:txBody>
      </p:sp>
      <p:grpSp>
        <p:nvGrpSpPr>
          <p:cNvPr id="2" name="Gruppo 1"/>
          <p:cNvGrpSpPr/>
          <p:nvPr/>
        </p:nvGrpSpPr>
        <p:grpSpPr>
          <a:xfrm>
            <a:off x="-19017" y="202408"/>
            <a:ext cx="9180548" cy="649224"/>
            <a:chOff x="-19045" y="216550"/>
            <a:chExt cx="9180548" cy="649224"/>
          </a:xfrm>
        </p:grpSpPr>
        <p:sp>
          <p:nvSpPr>
            <p:cNvPr id="12" name="Figura a mano libera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igura a mano libera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26.xml.rels><?xml version="1.0" encoding="UTF-8" standalone="yes"?>
<Relationships xmlns="http://schemas.openxmlformats.org/package/2006/relationships"><Relationship Id="rId8" Type="http://schemas.openxmlformats.org/officeDocument/2006/relationships/diagramLayout" Target="../diagrams/layout5.xml"/><Relationship Id="rId3" Type="http://schemas.openxmlformats.org/officeDocument/2006/relationships/diagramLayout" Target="../diagrams/layout4.xml"/><Relationship Id="rId7" Type="http://schemas.openxmlformats.org/officeDocument/2006/relationships/diagramData" Target="../diagrams/data5.xml"/><Relationship Id="rId2" Type="http://schemas.openxmlformats.org/officeDocument/2006/relationships/diagramData" Target="../diagrams/data4.xml"/><Relationship Id="rId1" Type="http://schemas.openxmlformats.org/officeDocument/2006/relationships/slideLayout" Target="../slideLayouts/slideLayout5.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0" Type="http://schemas.openxmlformats.org/officeDocument/2006/relationships/diagramColors" Target="../diagrams/colors5.xml"/><Relationship Id="rId4" Type="http://schemas.openxmlformats.org/officeDocument/2006/relationships/diagramQuickStyle" Target="../diagrams/quickStyle4.xml"/><Relationship Id="rId9" Type="http://schemas.openxmlformats.org/officeDocument/2006/relationships/diagramQuickStyle" Target="../diagrams/quickStyle5.xml"/></Relationships>
</file>

<file path=ppt/slides/_rels/slide2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2.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4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6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p:txBody>
          <a:bodyPr/>
          <a:lstStyle/>
          <a:p>
            <a:r>
              <a:rPr lang="it-IT" dirty="0" smtClean="0">
                <a:latin typeface="+mn-lt"/>
              </a:rPr>
              <a:t>INTRODUZIONE</a:t>
            </a:r>
            <a:br>
              <a:rPr lang="it-IT" dirty="0" smtClean="0">
                <a:latin typeface="+mn-lt"/>
              </a:rPr>
            </a:br>
            <a:r>
              <a:rPr lang="it-IT" dirty="0" smtClean="0">
                <a:latin typeface="+mn-lt"/>
              </a:rPr>
              <a:t>ALLA PSICOLOGIA</a:t>
            </a:r>
            <a:endParaRPr lang="it-IT" dirty="0">
              <a:latin typeface="+mn-lt"/>
            </a:endParaRPr>
          </a:p>
        </p:txBody>
      </p:sp>
      <p:sp>
        <p:nvSpPr>
          <p:cNvPr id="3" name="Sottotitolo 2"/>
          <p:cNvSpPr>
            <a:spLocks noGrp="1"/>
          </p:cNvSpPr>
          <p:nvPr>
            <p:ph type="subTitle" idx="1"/>
          </p:nvPr>
        </p:nvSpPr>
        <p:spPr/>
        <p:txBody>
          <a:bodyPr>
            <a:normAutofit/>
          </a:bodyPr>
          <a:lstStyle/>
          <a:p>
            <a:endParaRPr lang="it-IT" dirty="0" smtClean="0"/>
          </a:p>
          <a:p>
            <a:r>
              <a:rPr lang="it-IT" dirty="0" smtClean="0"/>
              <a:t>Presentazione a cura di Alessandro </a:t>
            </a:r>
            <a:r>
              <a:rPr lang="it-IT" dirty="0" err="1" smtClean="0"/>
              <a:t>Grussu</a:t>
            </a:r>
            <a:endParaRPr lang="it-IT" dirty="0" smtClean="0"/>
          </a:p>
          <a:p>
            <a:r>
              <a:rPr lang="it-IT" dirty="0" smtClean="0"/>
              <a:t>Istituto “Emilio </a:t>
            </a:r>
            <a:r>
              <a:rPr lang="it-IT" dirty="0" err="1" smtClean="0"/>
              <a:t>Ainis</a:t>
            </a:r>
            <a:r>
              <a:rPr lang="it-IT" dirty="0" smtClean="0"/>
              <a:t>” – Messina</a:t>
            </a:r>
          </a:p>
          <a:p>
            <a:r>
              <a:rPr lang="it-IT" sz="1500" dirty="0" smtClean="0"/>
              <a:t>Versione </a:t>
            </a:r>
            <a:r>
              <a:rPr lang="it-IT" sz="1500" dirty="0" smtClean="0"/>
              <a:t>1.1</a:t>
            </a:r>
            <a:endParaRPr lang="it-IT" sz="1500" dirty="0"/>
          </a:p>
        </p:txBody>
      </p:sp>
      <p:sp>
        <p:nvSpPr>
          <p:cNvPr id="5" name="CasellaDiTesto 4"/>
          <p:cNvSpPr txBox="1"/>
          <p:nvPr/>
        </p:nvSpPr>
        <p:spPr>
          <a:xfrm>
            <a:off x="1714480" y="5857892"/>
            <a:ext cx="6715172" cy="830997"/>
          </a:xfrm>
          <a:prstGeom prst="rect">
            <a:avLst/>
          </a:prstGeom>
          <a:noFill/>
        </p:spPr>
        <p:txBody>
          <a:bodyPr wrap="square" rtlCol="0">
            <a:spAutoFit/>
          </a:bodyPr>
          <a:lstStyle/>
          <a:p>
            <a:pPr algn="r"/>
            <a:r>
              <a:rPr lang="it-IT" sz="1200" dirty="0" smtClean="0"/>
              <a:t>Quest'opera è stata rilasciata sotto la licenza Creative </a:t>
            </a:r>
            <a:r>
              <a:rPr lang="it-IT" sz="1200" dirty="0" err="1" smtClean="0"/>
              <a:t>Commons</a:t>
            </a:r>
            <a:r>
              <a:rPr lang="it-IT" sz="1200" dirty="0" smtClean="0"/>
              <a:t> Attribuzione-Non </a:t>
            </a:r>
            <a:r>
              <a:rPr lang="it-IT" sz="1200" dirty="0" err="1" smtClean="0"/>
              <a:t>commerciale-Non</a:t>
            </a:r>
            <a:r>
              <a:rPr lang="it-IT" sz="1200" dirty="0" smtClean="0"/>
              <a:t> opere derivate 3.0 </a:t>
            </a:r>
            <a:r>
              <a:rPr lang="it-IT" sz="1200" dirty="0" err="1" smtClean="0"/>
              <a:t>Unported</a:t>
            </a:r>
            <a:r>
              <a:rPr lang="it-IT" sz="1200" dirty="0" smtClean="0"/>
              <a:t>. Per leggere una copia della licenza visita il sito web http://creativecommons.org/licenses/by-nc-nd/3.0/ o spedisci una lettera a Creative </a:t>
            </a:r>
            <a:r>
              <a:rPr lang="it-IT" sz="1200" dirty="0" err="1" smtClean="0"/>
              <a:t>Commons</a:t>
            </a:r>
            <a:r>
              <a:rPr lang="it-IT" sz="1200" dirty="0" smtClean="0"/>
              <a:t>, 171 </a:t>
            </a:r>
            <a:r>
              <a:rPr lang="it-IT" sz="1200" dirty="0" err="1" smtClean="0"/>
              <a:t>Second</a:t>
            </a:r>
            <a:r>
              <a:rPr lang="it-IT" sz="1200" dirty="0" smtClean="0"/>
              <a:t> Street, Suite 300, San Francisco, California, 94105, USA.</a:t>
            </a:r>
            <a:endParaRPr lang="it-IT" sz="1200" dirty="0"/>
          </a:p>
        </p:txBody>
      </p:sp>
      <p:pic>
        <p:nvPicPr>
          <p:cNvPr id="6" name="Immagine 5" descr="somerights20.png"/>
          <p:cNvPicPr>
            <a:picLocks noChangeAspect="1"/>
          </p:cNvPicPr>
          <p:nvPr/>
        </p:nvPicPr>
        <p:blipFill>
          <a:blip r:embed="rId2"/>
          <a:stretch>
            <a:fillRect/>
          </a:stretch>
        </p:blipFill>
        <p:spPr>
          <a:xfrm>
            <a:off x="214282" y="6000768"/>
            <a:ext cx="1419542" cy="500066"/>
          </a:xfrm>
          <a:prstGeom prst="rect">
            <a:avLst/>
          </a:prstGeom>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3600" b="1" dirty="0" smtClean="0">
                <a:latin typeface="+mn-lt"/>
              </a:rPr>
              <a:t>I sensi ci ingannano:</a:t>
            </a:r>
            <a:br>
              <a:rPr lang="it-IT" sz="3600" b="1" dirty="0" smtClean="0">
                <a:latin typeface="+mn-lt"/>
              </a:rPr>
            </a:br>
            <a:r>
              <a:rPr lang="it-IT" sz="3600" b="1" dirty="0" smtClean="0">
                <a:latin typeface="+mn-lt"/>
              </a:rPr>
              <a:t>le figure ambigue</a:t>
            </a:r>
            <a:endParaRPr lang="it-IT" sz="3600" b="1" dirty="0">
              <a:latin typeface="+mn-lt"/>
            </a:endParaRPr>
          </a:p>
        </p:txBody>
      </p:sp>
      <p:sp>
        <p:nvSpPr>
          <p:cNvPr id="3" name="Segnaposto testo 2"/>
          <p:cNvSpPr>
            <a:spLocks noGrp="1"/>
          </p:cNvSpPr>
          <p:nvPr>
            <p:ph type="body" idx="1"/>
          </p:nvPr>
        </p:nvSpPr>
        <p:spPr/>
        <p:txBody>
          <a:bodyPr/>
          <a:lstStyle/>
          <a:p>
            <a:pPr algn="ctr"/>
            <a:r>
              <a:rPr lang="it-IT" dirty="0" smtClean="0"/>
              <a:t>Il vaso di </a:t>
            </a:r>
            <a:r>
              <a:rPr lang="it-IT" dirty="0" err="1" smtClean="0"/>
              <a:t>Rubin</a:t>
            </a:r>
            <a:endParaRPr lang="it-IT" dirty="0"/>
          </a:p>
        </p:txBody>
      </p:sp>
      <p:sp>
        <p:nvSpPr>
          <p:cNvPr id="4" name="Segnaposto testo 3"/>
          <p:cNvSpPr>
            <a:spLocks noGrp="1"/>
          </p:cNvSpPr>
          <p:nvPr>
            <p:ph type="body" sz="half" idx="3"/>
          </p:nvPr>
        </p:nvSpPr>
        <p:spPr/>
        <p:txBody>
          <a:bodyPr/>
          <a:lstStyle/>
          <a:p>
            <a:pPr algn="ctr"/>
            <a:r>
              <a:rPr lang="it-IT" dirty="0" smtClean="0"/>
              <a:t>Il “forcone del diavolo”</a:t>
            </a:r>
            <a:endParaRPr lang="it-IT" dirty="0"/>
          </a:p>
        </p:txBody>
      </p:sp>
      <p:pic>
        <p:nvPicPr>
          <p:cNvPr id="8" name="Segnaposto contenuto 7" descr="Blivet.png"/>
          <p:cNvPicPr>
            <a:picLocks noGrp="1" noChangeAspect="1"/>
          </p:cNvPicPr>
          <p:nvPr>
            <p:ph sz="quarter" idx="4"/>
          </p:nvPr>
        </p:nvPicPr>
        <p:blipFill>
          <a:blip r:embed="rId2"/>
          <a:stretch>
            <a:fillRect/>
          </a:stretch>
        </p:blipFill>
        <p:spPr>
          <a:xfrm>
            <a:off x="4572000" y="3214686"/>
            <a:ext cx="4041775" cy="1927927"/>
          </a:xfrm>
        </p:spPr>
      </p:pic>
      <p:pic>
        <p:nvPicPr>
          <p:cNvPr id="1026" name="Picture 2"/>
          <p:cNvPicPr>
            <a:picLocks noGrp="1" noChangeAspect="1" noChangeArrowheads="1"/>
          </p:cNvPicPr>
          <p:nvPr>
            <p:ph sz="quarter" idx="2"/>
          </p:nvPr>
        </p:nvPicPr>
        <p:blipFill>
          <a:blip r:embed="rId3"/>
          <a:srcRect/>
          <a:stretch>
            <a:fillRect/>
          </a:stretch>
        </p:blipFill>
        <p:spPr bwMode="auto">
          <a:xfrm>
            <a:off x="642910" y="2428868"/>
            <a:ext cx="3643338" cy="3599707"/>
          </a:xfrm>
          <a:prstGeom prst="rect">
            <a:avLst/>
          </a:prstGeom>
          <a:noFill/>
          <a:ln w="9525">
            <a:noFill/>
            <a:miter lim="800000"/>
            <a:headEnd/>
            <a:tailEnd/>
          </a:ln>
          <a:effectLst/>
        </p:spPr>
      </p:pic>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3600" b="1" dirty="0" smtClean="0">
                <a:latin typeface="+mn-lt"/>
              </a:rPr>
              <a:t>I sensi ci ingannano:</a:t>
            </a:r>
            <a:br>
              <a:rPr lang="it-IT" sz="3600" b="1" dirty="0" smtClean="0">
                <a:latin typeface="+mn-lt"/>
              </a:rPr>
            </a:br>
            <a:r>
              <a:rPr lang="it-IT" sz="3600" b="1" dirty="0" smtClean="0">
                <a:latin typeface="+mn-lt"/>
              </a:rPr>
              <a:t>le illusioni ottiche</a:t>
            </a:r>
            <a:endParaRPr lang="it-IT" sz="3600" b="1" dirty="0">
              <a:latin typeface="+mn-lt"/>
            </a:endParaRPr>
          </a:p>
        </p:txBody>
      </p:sp>
      <p:sp>
        <p:nvSpPr>
          <p:cNvPr id="3" name="Segnaposto testo 2"/>
          <p:cNvSpPr>
            <a:spLocks noGrp="1"/>
          </p:cNvSpPr>
          <p:nvPr>
            <p:ph type="body" idx="1"/>
          </p:nvPr>
        </p:nvSpPr>
        <p:spPr/>
        <p:txBody>
          <a:bodyPr/>
          <a:lstStyle/>
          <a:p>
            <a:pPr algn="ctr"/>
            <a:r>
              <a:rPr lang="it-IT" dirty="0" smtClean="0"/>
              <a:t>Il triangolo di </a:t>
            </a:r>
            <a:r>
              <a:rPr lang="it-IT" dirty="0" err="1" smtClean="0"/>
              <a:t>Kanisza</a:t>
            </a:r>
            <a:endParaRPr lang="it-IT" dirty="0"/>
          </a:p>
        </p:txBody>
      </p:sp>
      <p:sp>
        <p:nvSpPr>
          <p:cNvPr id="4" name="Segnaposto testo 3"/>
          <p:cNvSpPr>
            <a:spLocks noGrp="1"/>
          </p:cNvSpPr>
          <p:nvPr>
            <p:ph type="body" sz="half" idx="3"/>
          </p:nvPr>
        </p:nvSpPr>
        <p:spPr/>
        <p:txBody>
          <a:bodyPr/>
          <a:lstStyle/>
          <a:p>
            <a:pPr algn="ctr"/>
            <a:r>
              <a:rPr lang="it-IT" dirty="0" smtClean="0"/>
              <a:t>La stanza di </a:t>
            </a:r>
            <a:r>
              <a:rPr lang="it-IT" dirty="0" err="1" smtClean="0"/>
              <a:t>Ames</a:t>
            </a:r>
            <a:endParaRPr lang="it-IT" dirty="0"/>
          </a:p>
        </p:txBody>
      </p:sp>
      <p:pic>
        <p:nvPicPr>
          <p:cNvPr id="7" name="Segnaposto contenuto 6" descr="Kanizsa.jpg"/>
          <p:cNvPicPr>
            <a:picLocks noGrp="1" noChangeAspect="1"/>
          </p:cNvPicPr>
          <p:nvPr>
            <p:ph sz="quarter" idx="2"/>
          </p:nvPr>
        </p:nvPicPr>
        <p:blipFill>
          <a:blip r:embed="rId2" cstate="print"/>
          <a:stretch>
            <a:fillRect/>
          </a:stretch>
        </p:blipFill>
        <p:spPr>
          <a:xfrm>
            <a:off x="857224" y="2500306"/>
            <a:ext cx="3247949" cy="2933395"/>
          </a:xfrm>
        </p:spPr>
      </p:pic>
      <p:pic>
        <p:nvPicPr>
          <p:cNvPr id="8" name="Segnaposto contenuto 7" descr="Ames1.jpg"/>
          <p:cNvPicPr>
            <a:picLocks noGrp="1" noChangeAspect="1"/>
          </p:cNvPicPr>
          <p:nvPr>
            <p:ph sz="quarter" idx="4"/>
          </p:nvPr>
        </p:nvPicPr>
        <p:blipFill>
          <a:blip r:embed="rId3">
            <a:lum bright="10000"/>
          </a:blip>
          <a:stretch>
            <a:fillRect/>
          </a:stretch>
        </p:blipFill>
        <p:spPr>
          <a:xfrm>
            <a:off x="4643438" y="2500306"/>
            <a:ext cx="4041775" cy="3055132"/>
          </a:xfrm>
          <a:ln>
            <a:solidFill>
              <a:schemeClr val="tx1"/>
            </a:solidFill>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olo 11"/>
          <p:cNvSpPr>
            <a:spLocks noGrp="1"/>
          </p:cNvSpPr>
          <p:nvPr>
            <p:ph type="title"/>
          </p:nvPr>
        </p:nvSpPr>
        <p:spPr/>
        <p:txBody>
          <a:bodyPr/>
          <a:lstStyle/>
          <a:p>
            <a:pPr algn="ctr"/>
            <a:r>
              <a:rPr lang="it-IT" b="1" dirty="0" smtClean="0">
                <a:latin typeface="+mn-lt"/>
              </a:rPr>
              <a:t>L’apprendimento</a:t>
            </a:r>
            <a:endParaRPr lang="it-IT" b="1" dirty="0">
              <a:latin typeface="+mn-lt"/>
            </a:endParaRPr>
          </a:p>
        </p:txBody>
      </p:sp>
      <p:sp>
        <p:nvSpPr>
          <p:cNvPr id="13" name="Segnaposto contenuto 12"/>
          <p:cNvSpPr>
            <a:spLocks noGrp="1"/>
          </p:cNvSpPr>
          <p:nvPr>
            <p:ph idx="1"/>
          </p:nvPr>
        </p:nvSpPr>
        <p:spPr/>
        <p:txBody>
          <a:bodyPr/>
          <a:lstStyle/>
          <a:p>
            <a:pPr algn="just"/>
            <a:r>
              <a:rPr lang="it-IT" dirty="0" smtClean="0"/>
              <a:t>È l’attività con la quale creiamo e “immagazziniamo” nuove conoscenze. Può avvenire in vari modi:</a:t>
            </a:r>
          </a:p>
          <a:p>
            <a:pPr algn="just"/>
            <a:r>
              <a:rPr lang="it-IT" dirty="0" smtClean="0"/>
              <a:t>per </a:t>
            </a:r>
            <a:r>
              <a:rPr lang="it-IT" b="1" dirty="0" smtClean="0"/>
              <a:t>tentativi ed errori </a:t>
            </a:r>
            <a:r>
              <a:rPr lang="it-IT" dirty="0" smtClean="0"/>
              <a:t>(reiterazione);</a:t>
            </a:r>
          </a:p>
          <a:p>
            <a:pPr algn="just"/>
            <a:r>
              <a:rPr lang="it-IT" dirty="0" smtClean="0"/>
              <a:t>per </a:t>
            </a:r>
            <a:r>
              <a:rPr lang="it-IT" b="1" dirty="0" smtClean="0"/>
              <a:t>riflesso condizionato, </a:t>
            </a:r>
            <a:r>
              <a:rPr lang="it-IT" dirty="0" smtClean="0"/>
              <a:t>associando risposte appropriate a determinati stimoli (cane di </a:t>
            </a:r>
            <a:r>
              <a:rPr lang="it-IT" dirty="0" err="1" smtClean="0"/>
              <a:t>Pavlov</a:t>
            </a:r>
            <a:r>
              <a:rPr lang="it-IT" dirty="0" smtClean="0"/>
              <a:t>, “topo nella scatola” di </a:t>
            </a:r>
            <a:r>
              <a:rPr lang="it-IT" dirty="0" err="1" smtClean="0"/>
              <a:t>Skinner</a:t>
            </a:r>
            <a:r>
              <a:rPr lang="it-IT" dirty="0" smtClean="0"/>
              <a:t>);</a:t>
            </a:r>
          </a:p>
          <a:p>
            <a:pPr algn="just"/>
            <a:r>
              <a:rPr lang="it-IT" dirty="0" smtClean="0"/>
              <a:t>per </a:t>
            </a:r>
            <a:r>
              <a:rPr lang="it-IT" b="1" dirty="0" smtClean="0"/>
              <a:t>costruzione e integrazione di schemi </a:t>
            </a:r>
            <a:r>
              <a:rPr lang="it-IT" dirty="0" smtClean="0"/>
              <a:t>(cognitivismo);</a:t>
            </a:r>
          </a:p>
          <a:p>
            <a:pPr algn="just"/>
            <a:r>
              <a:rPr lang="it-IT" dirty="0" smtClean="0"/>
              <a:t>per </a:t>
            </a:r>
            <a:r>
              <a:rPr lang="it-IT" b="1" dirty="0" smtClean="0"/>
              <a:t>“</a:t>
            </a:r>
            <a:r>
              <a:rPr lang="it-IT" b="1" dirty="0" err="1" smtClean="0"/>
              <a:t>problem</a:t>
            </a:r>
            <a:r>
              <a:rPr lang="it-IT" b="1" dirty="0" smtClean="0"/>
              <a:t> </a:t>
            </a:r>
            <a:r>
              <a:rPr lang="it-IT" b="1" dirty="0" err="1" smtClean="0"/>
              <a:t>solving</a:t>
            </a:r>
            <a:r>
              <a:rPr lang="it-IT" b="1" dirty="0" smtClean="0"/>
              <a:t>”, </a:t>
            </a:r>
            <a:r>
              <a:rPr lang="it-IT" dirty="0" smtClean="0"/>
              <a:t>risoluzione di problemi a partire da elementi semplici (Gestalt).</a:t>
            </a:r>
          </a:p>
        </p:txBody>
      </p:sp>
    </p:spTree>
  </p:cSld>
  <p:clrMapOvr>
    <a:masterClrMapping/>
  </p:clrMapOvr>
  <p:transition spd="slow">
    <p:circl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938962"/>
          </a:xfrm>
        </p:spPr>
        <p:txBody>
          <a:bodyPr>
            <a:normAutofit/>
          </a:bodyPr>
          <a:lstStyle/>
          <a:p>
            <a:pPr algn="ctr"/>
            <a:r>
              <a:rPr lang="it-IT" sz="4400" b="1" dirty="0" smtClean="0">
                <a:latin typeface="+mn-lt"/>
              </a:rPr>
              <a:t>I cani di </a:t>
            </a:r>
            <a:r>
              <a:rPr lang="it-IT" sz="4400" b="1" dirty="0" err="1" smtClean="0">
                <a:latin typeface="+mn-lt"/>
              </a:rPr>
              <a:t>Pavlov</a:t>
            </a:r>
            <a:endParaRPr lang="it-IT" sz="4400" b="1" dirty="0">
              <a:latin typeface="+mn-lt"/>
            </a:endParaRPr>
          </a:p>
        </p:txBody>
      </p:sp>
      <p:sp>
        <p:nvSpPr>
          <p:cNvPr id="3" name="Segnaposto testo 2"/>
          <p:cNvSpPr>
            <a:spLocks noGrp="1"/>
          </p:cNvSpPr>
          <p:nvPr>
            <p:ph type="body" idx="1"/>
          </p:nvPr>
        </p:nvSpPr>
        <p:spPr/>
        <p:txBody>
          <a:bodyPr/>
          <a:lstStyle/>
          <a:p>
            <a:pPr algn="ctr"/>
            <a:r>
              <a:rPr lang="it-IT" dirty="0" smtClean="0"/>
              <a:t>Ivan </a:t>
            </a:r>
            <a:r>
              <a:rPr lang="it-IT" dirty="0" err="1" smtClean="0"/>
              <a:t>Petrovič</a:t>
            </a:r>
            <a:r>
              <a:rPr lang="it-IT" dirty="0" smtClean="0"/>
              <a:t> </a:t>
            </a:r>
            <a:r>
              <a:rPr lang="it-IT" dirty="0" err="1" smtClean="0"/>
              <a:t>Pavlov</a:t>
            </a:r>
            <a:endParaRPr lang="it-IT" dirty="0" smtClean="0"/>
          </a:p>
          <a:p>
            <a:pPr algn="ctr"/>
            <a:r>
              <a:rPr lang="it-IT" dirty="0" smtClean="0"/>
              <a:t>(1849-1936)</a:t>
            </a:r>
            <a:endParaRPr lang="it-IT" dirty="0"/>
          </a:p>
        </p:txBody>
      </p:sp>
      <p:sp>
        <p:nvSpPr>
          <p:cNvPr id="5" name="Segnaposto testo 4"/>
          <p:cNvSpPr>
            <a:spLocks noGrp="1"/>
          </p:cNvSpPr>
          <p:nvPr>
            <p:ph type="body" sz="half" idx="3"/>
          </p:nvPr>
        </p:nvSpPr>
        <p:spPr/>
        <p:txBody>
          <a:bodyPr>
            <a:normAutofit fontScale="92500" lnSpcReduction="10000"/>
          </a:bodyPr>
          <a:lstStyle/>
          <a:p>
            <a:pPr algn="ctr"/>
            <a:r>
              <a:rPr lang="it-IT" dirty="0" smtClean="0"/>
              <a:t>L’apparato per lo studio del nesso stimolo-risposta</a:t>
            </a:r>
            <a:endParaRPr lang="it-IT" dirty="0"/>
          </a:p>
        </p:txBody>
      </p:sp>
      <p:pic>
        <p:nvPicPr>
          <p:cNvPr id="7" name="Segnaposto contenuto 6" descr="pavlov.jpg"/>
          <p:cNvPicPr>
            <a:picLocks noGrp="1" noChangeAspect="1"/>
          </p:cNvPicPr>
          <p:nvPr>
            <p:ph sz="quarter" idx="2"/>
          </p:nvPr>
        </p:nvPicPr>
        <p:blipFill>
          <a:blip r:embed="rId2">
            <a:lum bright="5000"/>
          </a:blip>
          <a:stretch>
            <a:fillRect/>
          </a:stretch>
        </p:blipFill>
        <p:spPr>
          <a:xfrm>
            <a:off x="1253331" y="2751931"/>
            <a:ext cx="2447925" cy="3371850"/>
          </a:xfrm>
          <a:ln>
            <a:solidFill>
              <a:schemeClr val="tx1">
                <a:lumMod val="95000"/>
                <a:lumOff val="5000"/>
              </a:schemeClr>
            </a:solidFill>
          </a:ln>
        </p:spPr>
      </p:pic>
      <p:pic>
        <p:nvPicPr>
          <p:cNvPr id="8" name="Segnaposto contenuto 7" descr="Pavlov's_dog.jpg"/>
          <p:cNvPicPr>
            <a:picLocks noGrp="1" noChangeAspect="1"/>
          </p:cNvPicPr>
          <p:nvPr>
            <p:ph sz="quarter" idx="4"/>
          </p:nvPr>
        </p:nvPicPr>
        <p:blipFill>
          <a:blip r:embed="rId3"/>
          <a:stretch>
            <a:fillRect/>
          </a:stretch>
        </p:blipFill>
        <p:spPr>
          <a:xfrm>
            <a:off x="4645025" y="2986859"/>
            <a:ext cx="4041775" cy="2901994"/>
          </a:xfrm>
          <a:ln>
            <a:solidFill>
              <a:schemeClr val="tx1"/>
            </a:solidFill>
          </a:ln>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938962"/>
          </a:xfrm>
        </p:spPr>
        <p:txBody>
          <a:bodyPr>
            <a:normAutofit/>
          </a:bodyPr>
          <a:lstStyle/>
          <a:p>
            <a:pPr algn="ctr"/>
            <a:r>
              <a:rPr lang="it-IT" sz="4400" b="1" dirty="0" smtClean="0">
                <a:latin typeface="+mn-lt"/>
              </a:rPr>
              <a:t>Il topo di </a:t>
            </a:r>
            <a:r>
              <a:rPr lang="it-IT" sz="4400" b="1" dirty="0" err="1" smtClean="0">
                <a:latin typeface="+mn-lt"/>
              </a:rPr>
              <a:t>Skinner</a:t>
            </a:r>
            <a:endParaRPr lang="it-IT" sz="4400" b="1" dirty="0">
              <a:latin typeface="+mn-lt"/>
            </a:endParaRPr>
          </a:p>
        </p:txBody>
      </p:sp>
      <p:sp>
        <p:nvSpPr>
          <p:cNvPr id="3" name="Segnaposto testo 2"/>
          <p:cNvSpPr>
            <a:spLocks noGrp="1"/>
          </p:cNvSpPr>
          <p:nvPr>
            <p:ph type="body" idx="1"/>
          </p:nvPr>
        </p:nvSpPr>
        <p:spPr/>
        <p:txBody>
          <a:bodyPr/>
          <a:lstStyle/>
          <a:p>
            <a:pPr algn="ctr"/>
            <a:r>
              <a:rPr lang="it-IT" dirty="0" err="1" smtClean="0"/>
              <a:t>Burrhus</a:t>
            </a:r>
            <a:r>
              <a:rPr lang="it-IT" dirty="0" smtClean="0"/>
              <a:t> Frederic </a:t>
            </a:r>
            <a:r>
              <a:rPr lang="it-IT" dirty="0" err="1" smtClean="0"/>
              <a:t>Skinner</a:t>
            </a:r>
            <a:endParaRPr lang="it-IT" dirty="0" smtClean="0"/>
          </a:p>
          <a:p>
            <a:pPr algn="ctr"/>
            <a:r>
              <a:rPr lang="it-IT" dirty="0" smtClean="0"/>
              <a:t>(1904-1990)</a:t>
            </a:r>
            <a:endParaRPr lang="it-IT" dirty="0"/>
          </a:p>
        </p:txBody>
      </p:sp>
      <p:sp>
        <p:nvSpPr>
          <p:cNvPr id="5" name="Segnaposto testo 4"/>
          <p:cNvSpPr>
            <a:spLocks noGrp="1"/>
          </p:cNvSpPr>
          <p:nvPr>
            <p:ph type="body" sz="half" idx="3"/>
          </p:nvPr>
        </p:nvSpPr>
        <p:spPr/>
        <p:txBody>
          <a:bodyPr>
            <a:normAutofit fontScale="85000" lnSpcReduction="10000"/>
          </a:bodyPr>
          <a:lstStyle/>
          <a:p>
            <a:pPr algn="ctr"/>
            <a:r>
              <a:rPr lang="it-IT" dirty="0" smtClean="0"/>
              <a:t>Il “topo nella scatola”</a:t>
            </a:r>
          </a:p>
          <a:p>
            <a:pPr algn="ctr"/>
            <a:r>
              <a:rPr lang="it-IT" dirty="0" smtClean="0"/>
              <a:t>(</a:t>
            </a:r>
            <a:r>
              <a:rPr lang="it-IT" dirty="0" err="1" smtClean="0"/>
              <a:t>stimolo-operazione-risposta</a:t>
            </a:r>
            <a:r>
              <a:rPr lang="it-IT" dirty="0" smtClean="0"/>
              <a:t>)</a:t>
            </a:r>
            <a:endParaRPr lang="it-IT" dirty="0"/>
          </a:p>
        </p:txBody>
      </p:sp>
      <p:pic>
        <p:nvPicPr>
          <p:cNvPr id="10" name="Segnaposto contenuto 9" descr="B_F__Skinner_at_Harvard_circa_1950.jpg"/>
          <p:cNvPicPr>
            <a:picLocks noGrp="1" noChangeAspect="1"/>
          </p:cNvPicPr>
          <p:nvPr>
            <p:ph sz="quarter" idx="2"/>
          </p:nvPr>
        </p:nvPicPr>
        <p:blipFill>
          <a:blip r:embed="rId2">
            <a:lum contrast="10000"/>
          </a:blip>
          <a:stretch>
            <a:fillRect/>
          </a:stretch>
        </p:blipFill>
        <p:spPr>
          <a:xfrm>
            <a:off x="857224" y="2714620"/>
            <a:ext cx="3190740" cy="3500462"/>
          </a:xfrm>
          <a:ln>
            <a:solidFill>
              <a:schemeClr val="tx1"/>
            </a:solidFill>
          </a:ln>
        </p:spPr>
      </p:pic>
      <p:pic>
        <p:nvPicPr>
          <p:cNvPr id="12" name="Segnaposto contenuto 11" descr="Skinner.jpg"/>
          <p:cNvPicPr>
            <a:picLocks noGrp="1" noChangeAspect="1"/>
          </p:cNvPicPr>
          <p:nvPr>
            <p:ph sz="quarter" idx="4"/>
          </p:nvPr>
        </p:nvPicPr>
        <p:blipFill>
          <a:blip r:embed="rId3"/>
          <a:stretch>
            <a:fillRect/>
          </a:stretch>
        </p:blipFill>
        <p:spPr>
          <a:xfrm>
            <a:off x="4713668" y="2622772"/>
            <a:ext cx="3904488" cy="3630168"/>
          </a:xfrm>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3200" b="1" dirty="0" smtClean="0">
                <a:latin typeface="+mn-lt"/>
              </a:rPr>
              <a:t>L’apprendimento per schemi</a:t>
            </a:r>
            <a:br>
              <a:rPr lang="it-IT" sz="3200" b="1" dirty="0" smtClean="0">
                <a:latin typeface="+mn-lt"/>
              </a:rPr>
            </a:br>
            <a:r>
              <a:rPr lang="it-IT" sz="3200" b="1" dirty="0" smtClean="0">
                <a:latin typeface="+mn-lt"/>
              </a:rPr>
              <a:t>(cognitivismo)</a:t>
            </a:r>
            <a:endParaRPr lang="it-IT" sz="3200" b="1" dirty="0">
              <a:latin typeface="+mn-lt"/>
            </a:endParaRPr>
          </a:p>
        </p:txBody>
      </p:sp>
      <p:sp>
        <p:nvSpPr>
          <p:cNvPr id="5" name="Segnaposto contenuto 4"/>
          <p:cNvSpPr>
            <a:spLocks noGrp="1"/>
          </p:cNvSpPr>
          <p:nvPr>
            <p:ph sz="quarter" idx="2"/>
          </p:nvPr>
        </p:nvSpPr>
        <p:spPr>
          <a:xfrm>
            <a:off x="457200" y="1928802"/>
            <a:ext cx="4040188" cy="4431518"/>
          </a:xfrm>
        </p:spPr>
        <p:txBody>
          <a:bodyPr/>
          <a:lstStyle/>
          <a:p>
            <a:pPr algn="just"/>
            <a:r>
              <a:rPr lang="it-IT" sz="1800" dirty="0" smtClean="0"/>
              <a:t>Il cognitivismo intende l’ apprendimento come il frutto dell’interazione tra l’individuo  e l’ambiente in base a determinati schemi cognitivi.</a:t>
            </a:r>
          </a:p>
          <a:p>
            <a:pPr algn="just"/>
            <a:r>
              <a:rPr lang="it-IT" sz="1800" dirty="0" smtClean="0"/>
              <a:t>La mente umana viene paragonata a un computer in grado di elaborare informazioni provenienti dall’ esterno grazie ad appositi programmi e applicazioni.</a:t>
            </a:r>
          </a:p>
          <a:p>
            <a:pPr algn="just"/>
            <a:r>
              <a:rPr lang="it-IT" sz="1800" dirty="0" smtClean="0"/>
              <a:t>Il modello di apprendimento elaborato dagli psicologi cognitivi è il </a:t>
            </a:r>
            <a:r>
              <a:rPr lang="it-IT" sz="1800" b="1" dirty="0" smtClean="0"/>
              <a:t>TOTE</a:t>
            </a:r>
            <a:r>
              <a:rPr lang="it-IT" sz="1800" dirty="0" smtClean="0"/>
              <a:t>, </a:t>
            </a:r>
            <a:r>
              <a:rPr lang="it-IT" sz="1800" i="1" dirty="0" err="1" smtClean="0"/>
              <a:t>Test-Operate-Test-Exit</a:t>
            </a:r>
            <a:r>
              <a:rPr lang="it-IT" sz="1800" i="1" dirty="0" smtClean="0"/>
              <a:t>.</a:t>
            </a:r>
          </a:p>
          <a:p>
            <a:pPr algn="just"/>
            <a:r>
              <a:rPr lang="it-IT" sz="1800" dirty="0" smtClean="0"/>
              <a:t>Alla psicologia cognitiva si deve la nozione di </a:t>
            </a:r>
            <a:r>
              <a:rPr lang="it-IT" sz="1800" b="1" dirty="0" smtClean="0"/>
              <a:t>feedback</a:t>
            </a:r>
            <a:r>
              <a:rPr lang="it-IT" sz="1800" dirty="0" smtClean="0"/>
              <a:t> o </a:t>
            </a:r>
            <a:r>
              <a:rPr lang="it-IT" sz="1800" i="1" dirty="0" smtClean="0"/>
              <a:t>retroazione</a:t>
            </a:r>
            <a:r>
              <a:rPr lang="it-IT" sz="1800" dirty="0" smtClean="0"/>
              <a:t>.</a:t>
            </a:r>
          </a:p>
          <a:p>
            <a:endParaRPr lang="it-IT"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3"/>
          </p:nvPr>
        </p:nvSpPr>
        <p:spPr>
          <a:xfrm>
            <a:off x="4645025" y="1859757"/>
            <a:ext cx="4041775" cy="426235"/>
          </a:xfrm>
        </p:spPr>
        <p:txBody>
          <a:bodyPr/>
          <a:lstStyle/>
          <a:p>
            <a:pPr algn="ctr"/>
            <a:r>
              <a:rPr lang="it-IT" dirty="0" smtClean="0"/>
              <a:t>Il modello TOTE</a:t>
            </a:r>
            <a:endParaRPr lang="it-IT" dirty="0"/>
          </a:p>
        </p:txBody>
      </p:sp>
      <p:sp>
        <p:nvSpPr>
          <p:cNvPr id="5" name="Segnaposto contenuto 4"/>
          <p:cNvSpPr>
            <a:spLocks noGrp="1"/>
          </p:cNvSpPr>
          <p:nvPr>
            <p:ph sz="quarter" idx="2"/>
          </p:nvPr>
        </p:nvSpPr>
        <p:spPr>
          <a:xfrm>
            <a:off x="457200" y="1928802"/>
            <a:ext cx="4040188" cy="4431518"/>
          </a:xfrm>
        </p:spPr>
        <p:txBody>
          <a:bodyPr/>
          <a:lstStyle/>
          <a:p>
            <a:pPr algn="just"/>
            <a:r>
              <a:rPr lang="it-IT" sz="1800" dirty="0" smtClean="0"/>
              <a:t>Il cognitivismo intende l’ apprendimento come il frutto dell’interazione tra l’individuo  e l’ambiente in base a determinati schemi cognitivi.</a:t>
            </a:r>
          </a:p>
          <a:p>
            <a:pPr algn="just"/>
            <a:r>
              <a:rPr lang="it-IT" sz="1800" dirty="0" smtClean="0"/>
              <a:t>La mente umana viene paragonata a un computer in grado di elaborare informazioni provenienti dall’ esterno grazie ad appositi programmi e applicazioni.</a:t>
            </a:r>
          </a:p>
          <a:p>
            <a:pPr algn="just"/>
            <a:r>
              <a:rPr lang="it-IT" sz="1800" dirty="0" smtClean="0"/>
              <a:t>Il modello di apprendimento elaborato dagli psicologi cognitivi è il </a:t>
            </a:r>
            <a:r>
              <a:rPr lang="it-IT" sz="1800" b="1" dirty="0" smtClean="0"/>
              <a:t>TOTE</a:t>
            </a:r>
            <a:r>
              <a:rPr lang="it-IT" sz="1800" dirty="0" smtClean="0"/>
              <a:t>, </a:t>
            </a:r>
            <a:r>
              <a:rPr lang="it-IT" sz="1800" i="1" dirty="0" err="1" smtClean="0"/>
              <a:t>Test-Operate-Test-Exit</a:t>
            </a:r>
            <a:r>
              <a:rPr lang="it-IT" sz="1800" i="1" dirty="0" smtClean="0"/>
              <a:t>.</a:t>
            </a:r>
          </a:p>
          <a:p>
            <a:pPr algn="just"/>
            <a:r>
              <a:rPr lang="it-IT" sz="1800" dirty="0" smtClean="0"/>
              <a:t>Alla psicologia cognitiva si deve la nozione di </a:t>
            </a:r>
            <a:r>
              <a:rPr lang="it-IT" sz="1800" b="1" dirty="0" smtClean="0"/>
              <a:t>feedback</a:t>
            </a:r>
            <a:r>
              <a:rPr lang="it-IT" sz="1800" dirty="0" smtClean="0"/>
              <a:t> o </a:t>
            </a:r>
            <a:r>
              <a:rPr lang="it-IT" sz="1800" i="1" dirty="0" smtClean="0"/>
              <a:t>retroazione</a:t>
            </a:r>
            <a:r>
              <a:rPr lang="it-IT" sz="1800" dirty="0" smtClean="0"/>
              <a:t>.</a:t>
            </a:r>
          </a:p>
          <a:p>
            <a:endParaRPr lang="it-IT" dirty="0"/>
          </a:p>
        </p:txBody>
      </p:sp>
      <p:sp>
        <p:nvSpPr>
          <p:cNvPr id="9" name="Rettangolo arrotondato 8"/>
          <p:cNvSpPr/>
          <p:nvPr/>
        </p:nvSpPr>
        <p:spPr>
          <a:xfrm>
            <a:off x="4857752" y="2714620"/>
            <a:ext cx="1571636" cy="10001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smtClean="0">
                <a:latin typeface="Photina Casual Black" pitchFamily="18" charset="0"/>
              </a:rPr>
              <a:t>TEST</a:t>
            </a:r>
            <a:endParaRPr lang="it-IT" sz="2400" dirty="0">
              <a:latin typeface="Photina Casual Black" pitchFamily="18" charset="0"/>
            </a:endParaRPr>
          </a:p>
        </p:txBody>
      </p:sp>
      <p:sp>
        <p:nvSpPr>
          <p:cNvPr id="10" name="Titolo 1"/>
          <p:cNvSpPr>
            <a:spLocks noGrp="1"/>
          </p:cNvSpPr>
          <p:nvPr>
            <p:ph type="title"/>
          </p:nvPr>
        </p:nvSpPr>
        <p:spPr>
          <a:xfrm>
            <a:off x="457200" y="704088"/>
            <a:ext cx="8229600" cy="1143000"/>
          </a:xfrm>
        </p:spPr>
        <p:txBody>
          <a:bodyPr>
            <a:normAutofit/>
          </a:bodyPr>
          <a:lstStyle/>
          <a:p>
            <a:pPr algn="ctr"/>
            <a:r>
              <a:rPr lang="it-IT" sz="3200" b="1" dirty="0" smtClean="0">
                <a:latin typeface="+mn-lt"/>
              </a:rPr>
              <a:t>L’apprendimento per schemi</a:t>
            </a:r>
            <a:br>
              <a:rPr lang="it-IT" sz="3200" b="1" dirty="0" smtClean="0">
                <a:latin typeface="+mn-lt"/>
              </a:rPr>
            </a:br>
            <a:r>
              <a:rPr lang="it-IT" sz="3200" b="1" dirty="0" smtClean="0">
                <a:latin typeface="+mn-lt"/>
              </a:rPr>
              <a:t>(cognitivismo)</a:t>
            </a:r>
            <a:endParaRPr lang="it-IT" sz="3200" b="1" dirty="0">
              <a:latin typeface="+mn-lt"/>
            </a:endParaRPr>
          </a:p>
        </p:txBody>
      </p:sp>
    </p:spTree>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3"/>
          </p:nvPr>
        </p:nvSpPr>
        <p:spPr>
          <a:xfrm>
            <a:off x="4645025" y="1859757"/>
            <a:ext cx="4041775" cy="426235"/>
          </a:xfrm>
        </p:spPr>
        <p:txBody>
          <a:bodyPr/>
          <a:lstStyle/>
          <a:p>
            <a:pPr algn="ctr"/>
            <a:r>
              <a:rPr lang="it-IT" dirty="0" smtClean="0"/>
              <a:t>Il modello TOTE</a:t>
            </a:r>
            <a:endParaRPr lang="it-IT" dirty="0"/>
          </a:p>
        </p:txBody>
      </p:sp>
      <p:sp>
        <p:nvSpPr>
          <p:cNvPr id="5" name="Segnaposto contenuto 4"/>
          <p:cNvSpPr>
            <a:spLocks noGrp="1"/>
          </p:cNvSpPr>
          <p:nvPr>
            <p:ph sz="quarter" idx="2"/>
          </p:nvPr>
        </p:nvSpPr>
        <p:spPr>
          <a:xfrm>
            <a:off x="457200" y="1928802"/>
            <a:ext cx="4040188" cy="4431518"/>
          </a:xfrm>
        </p:spPr>
        <p:txBody>
          <a:bodyPr/>
          <a:lstStyle/>
          <a:p>
            <a:pPr algn="just"/>
            <a:r>
              <a:rPr lang="it-IT" sz="1800" dirty="0" smtClean="0"/>
              <a:t>Il cognitivismo intende l’ apprendimento come il frutto dell’interazione tra l’individuo  e l’ambiente in base a determinati schemi cognitivi.</a:t>
            </a:r>
          </a:p>
          <a:p>
            <a:pPr algn="just"/>
            <a:r>
              <a:rPr lang="it-IT" sz="1800" dirty="0" smtClean="0"/>
              <a:t>La mente umana viene paragonata a un computer in grado di elaborare informazioni provenienti dall’ esterno grazie ad appositi programmi e applicazioni.</a:t>
            </a:r>
          </a:p>
          <a:p>
            <a:pPr algn="just"/>
            <a:r>
              <a:rPr lang="it-IT" sz="1800" dirty="0" smtClean="0"/>
              <a:t>Il modello di apprendimento elaborato dagli psicologi cognitivi è il </a:t>
            </a:r>
            <a:r>
              <a:rPr lang="it-IT" sz="1800" b="1" dirty="0" smtClean="0"/>
              <a:t>TOTE</a:t>
            </a:r>
            <a:r>
              <a:rPr lang="it-IT" sz="1800" dirty="0" smtClean="0"/>
              <a:t>, </a:t>
            </a:r>
            <a:r>
              <a:rPr lang="it-IT" sz="1800" i="1" dirty="0" err="1" smtClean="0"/>
              <a:t>Test-Operate-Test-Exit</a:t>
            </a:r>
            <a:r>
              <a:rPr lang="it-IT" sz="1800" i="1" dirty="0" smtClean="0"/>
              <a:t>.</a:t>
            </a:r>
          </a:p>
          <a:p>
            <a:pPr algn="just"/>
            <a:r>
              <a:rPr lang="it-IT" sz="1800" dirty="0" smtClean="0"/>
              <a:t>Alla psicologia cognitiva si deve la nozione di </a:t>
            </a:r>
            <a:r>
              <a:rPr lang="it-IT" sz="1800" b="1" dirty="0" smtClean="0"/>
              <a:t>feedback</a:t>
            </a:r>
            <a:r>
              <a:rPr lang="it-IT" sz="1800" dirty="0" smtClean="0"/>
              <a:t> o </a:t>
            </a:r>
            <a:r>
              <a:rPr lang="it-IT" sz="1800" i="1" dirty="0" smtClean="0"/>
              <a:t>retroazione</a:t>
            </a:r>
            <a:r>
              <a:rPr lang="it-IT" sz="1800" dirty="0" smtClean="0"/>
              <a:t>.</a:t>
            </a:r>
          </a:p>
          <a:p>
            <a:endParaRPr lang="it-IT" dirty="0"/>
          </a:p>
        </p:txBody>
      </p:sp>
      <p:sp>
        <p:nvSpPr>
          <p:cNvPr id="9" name="Rettangolo arrotondato 8"/>
          <p:cNvSpPr/>
          <p:nvPr/>
        </p:nvSpPr>
        <p:spPr>
          <a:xfrm>
            <a:off x="4857752" y="2714620"/>
            <a:ext cx="1571636" cy="10001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smtClean="0">
                <a:latin typeface="Photina Casual Black" pitchFamily="18" charset="0"/>
              </a:rPr>
              <a:t>TEST</a:t>
            </a:r>
            <a:endParaRPr lang="it-IT" sz="2400" dirty="0">
              <a:latin typeface="Photina Casual Black" pitchFamily="18" charset="0"/>
            </a:endParaRPr>
          </a:p>
        </p:txBody>
      </p:sp>
      <p:sp>
        <p:nvSpPr>
          <p:cNvPr id="12" name="Rettangolo arrotondato 11"/>
          <p:cNvSpPr/>
          <p:nvPr/>
        </p:nvSpPr>
        <p:spPr>
          <a:xfrm>
            <a:off x="4857752" y="4286256"/>
            <a:ext cx="1571636" cy="100013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smtClean="0">
                <a:latin typeface="Photina Casual Black" pitchFamily="18" charset="0"/>
              </a:rPr>
              <a:t>OPERATE</a:t>
            </a:r>
            <a:endParaRPr lang="it-IT" sz="2000" dirty="0">
              <a:latin typeface="Photina Casual Black" pitchFamily="18" charset="0"/>
            </a:endParaRPr>
          </a:p>
        </p:txBody>
      </p:sp>
      <p:sp>
        <p:nvSpPr>
          <p:cNvPr id="15" name="Freccia a destra 14"/>
          <p:cNvSpPr/>
          <p:nvPr/>
        </p:nvSpPr>
        <p:spPr>
          <a:xfrm rot="5400000">
            <a:off x="5143504" y="3786190"/>
            <a:ext cx="428628" cy="42862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Titolo 1"/>
          <p:cNvSpPr>
            <a:spLocks noGrp="1"/>
          </p:cNvSpPr>
          <p:nvPr>
            <p:ph type="title"/>
          </p:nvPr>
        </p:nvSpPr>
        <p:spPr>
          <a:xfrm>
            <a:off x="457200" y="704088"/>
            <a:ext cx="8229600" cy="1143000"/>
          </a:xfrm>
        </p:spPr>
        <p:txBody>
          <a:bodyPr>
            <a:normAutofit/>
          </a:bodyPr>
          <a:lstStyle/>
          <a:p>
            <a:pPr algn="ctr"/>
            <a:r>
              <a:rPr lang="it-IT" sz="3200" b="1" dirty="0" smtClean="0">
                <a:latin typeface="+mn-lt"/>
              </a:rPr>
              <a:t>L’apprendimento per schemi</a:t>
            </a:r>
            <a:br>
              <a:rPr lang="it-IT" sz="3200" b="1" dirty="0" smtClean="0">
                <a:latin typeface="+mn-lt"/>
              </a:rPr>
            </a:br>
            <a:r>
              <a:rPr lang="it-IT" sz="3200" b="1" dirty="0" smtClean="0">
                <a:latin typeface="+mn-lt"/>
              </a:rPr>
              <a:t>(cognitivismo)</a:t>
            </a:r>
            <a:endParaRPr lang="it-IT" sz="3200" b="1" dirty="0">
              <a:latin typeface="+mn-lt"/>
            </a:endParaRPr>
          </a:p>
        </p:txBody>
      </p:sp>
    </p:spTree>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3"/>
          </p:nvPr>
        </p:nvSpPr>
        <p:spPr>
          <a:xfrm>
            <a:off x="4645025" y="1859757"/>
            <a:ext cx="4041775" cy="426235"/>
          </a:xfrm>
        </p:spPr>
        <p:txBody>
          <a:bodyPr/>
          <a:lstStyle/>
          <a:p>
            <a:pPr algn="ctr"/>
            <a:r>
              <a:rPr lang="it-IT" dirty="0" smtClean="0"/>
              <a:t>Il modello TOTE</a:t>
            </a:r>
            <a:endParaRPr lang="it-IT" dirty="0"/>
          </a:p>
        </p:txBody>
      </p:sp>
      <p:sp>
        <p:nvSpPr>
          <p:cNvPr id="5" name="Segnaposto contenuto 4"/>
          <p:cNvSpPr>
            <a:spLocks noGrp="1"/>
          </p:cNvSpPr>
          <p:nvPr>
            <p:ph sz="quarter" idx="2"/>
          </p:nvPr>
        </p:nvSpPr>
        <p:spPr>
          <a:xfrm>
            <a:off x="457200" y="1928802"/>
            <a:ext cx="4040188" cy="4431518"/>
          </a:xfrm>
        </p:spPr>
        <p:txBody>
          <a:bodyPr/>
          <a:lstStyle/>
          <a:p>
            <a:pPr algn="just"/>
            <a:r>
              <a:rPr lang="it-IT" sz="1800" dirty="0" smtClean="0"/>
              <a:t>Il cognitivismo intende l’ apprendimento come il frutto dell’interazione tra l’individuo  e l’ambiente in base a determinati schemi cognitivi.</a:t>
            </a:r>
          </a:p>
          <a:p>
            <a:pPr algn="just"/>
            <a:r>
              <a:rPr lang="it-IT" sz="1800" dirty="0" smtClean="0"/>
              <a:t>La mente umana viene paragonata a un computer in grado di elaborare informazioni provenienti dall’ esterno grazie ad appositi programmi e applicazioni.</a:t>
            </a:r>
          </a:p>
          <a:p>
            <a:pPr algn="just"/>
            <a:r>
              <a:rPr lang="it-IT" sz="1800" dirty="0" smtClean="0"/>
              <a:t>Il modello di apprendimento elaborato dagli psicologi cognitivi è il </a:t>
            </a:r>
            <a:r>
              <a:rPr lang="it-IT" sz="1800" b="1" dirty="0" smtClean="0"/>
              <a:t>TOTE</a:t>
            </a:r>
            <a:r>
              <a:rPr lang="it-IT" sz="1800" dirty="0" smtClean="0"/>
              <a:t>, </a:t>
            </a:r>
            <a:r>
              <a:rPr lang="it-IT" sz="1800" i="1" dirty="0" err="1" smtClean="0"/>
              <a:t>Test-Operate-Test-Exit</a:t>
            </a:r>
            <a:r>
              <a:rPr lang="it-IT" sz="1800" i="1" dirty="0" smtClean="0"/>
              <a:t>.</a:t>
            </a:r>
          </a:p>
          <a:p>
            <a:pPr algn="just"/>
            <a:r>
              <a:rPr lang="it-IT" sz="1800" dirty="0" smtClean="0"/>
              <a:t>Alla psicologia cognitiva si deve la nozione di </a:t>
            </a:r>
            <a:r>
              <a:rPr lang="it-IT" sz="1800" b="1" dirty="0" smtClean="0"/>
              <a:t>feedback</a:t>
            </a:r>
            <a:r>
              <a:rPr lang="it-IT" sz="1800" dirty="0" smtClean="0"/>
              <a:t> o </a:t>
            </a:r>
            <a:r>
              <a:rPr lang="it-IT" sz="1800" i="1" dirty="0" smtClean="0"/>
              <a:t>retroazione</a:t>
            </a:r>
            <a:r>
              <a:rPr lang="it-IT" sz="1800" dirty="0" smtClean="0"/>
              <a:t>.</a:t>
            </a:r>
          </a:p>
          <a:p>
            <a:endParaRPr lang="it-IT" dirty="0"/>
          </a:p>
        </p:txBody>
      </p:sp>
      <p:sp>
        <p:nvSpPr>
          <p:cNvPr id="9" name="Rettangolo arrotondato 8"/>
          <p:cNvSpPr/>
          <p:nvPr/>
        </p:nvSpPr>
        <p:spPr>
          <a:xfrm>
            <a:off x="4857752" y="2714620"/>
            <a:ext cx="1571636" cy="10001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smtClean="0">
                <a:latin typeface="Photina Casual Black" pitchFamily="18" charset="0"/>
              </a:rPr>
              <a:t>TEST</a:t>
            </a:r>
            <a:endParaRPr lang="it-IT" sz="2400" dirty="0">
              <a:latin typeface="Photina Casual Black" pitchFamily="18" charset="0"/>
            </a:endParaRPr>
          </a:p>
        </p:txBody>
      </p:sp>
      <p:sp>
        <p:nvSpPr>
          <p:cNvPr id="12" name="Rettangolo arrotondato 11"/>
          <p:cNvSpPr/>
          <p:nvPr/>
        </p:nvSpPr>
        <p:spPr>
          <a:xfrm>
            <a:off x="4857752" y="4286256"/>
            <a:ext cx="1571636" cy="100013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smtClean="0">
                <a:latin typeface="Photina Casual Black" pitchFamily="18" charset="0"/>
              </a:rPr>
              <a:t>OPERATE</a:t>
            </a:r>
            <a:endParaRPr lang="it-IT" sz="2000" dirty="0">
              <a:latin typeface="Photina Casual Black" pitchFamily="18" charset="0"/>
            </a:endParaRPr>
          </a:p>
        </p:txBody>
      </p:sp>
      <p:sp>
        <p:nvSpPr>
          <p:cNvPr id="15" name="Freccia a destra 14"/>
          <p:cNvSpPr/>
          <p:nvPr/>
        </p:nvSpPr>
        <p:spPr>
          <a:xfrm rot="5400000">
            <a:off x="5143504" y="3786190"/>
            <a:ext cx="428628" cy="42862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Freccia a destra 15"/>
          <p:cNvSpPr/>
          <p:nvPr/>
        </p:nvSpPr>
        <p:spPr>
          <a:xfrm rot="16200000">
            <a:off x="5786446" y="3786190"/>
            <a:ext cx="428628" cy="428628"/>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Titolo 1"/>
          <p:cNvSpPr>
            <a:spLocks noGrp="1"/>
          </p:cNvSpPr>
          <p:nvPr>
            <p:ph type="title"/>
          </p:nvPr>
        </p:nvSpPr>
        <p:spPr>
          <a:xfrm>
            <a:off x="457200" y="704088"/>
            <a:ext cx="8229600" cy="1143000"/>
          </a:xfrm>
        </p:spPr>
        <p:txBody>
          <a:bodyPr>
            <a:normAutofit/>
          </a:bodyPr>
          <a:lstStyle/>
          <a:p>
            <a:pPr algn="ctr"/>
            <a:r>
              <a:rPr lang="it-IT" sz="3200" b="1" dirty="0" smtClean="0">
                <a:latin typeface="+mn-lt"/>
              </a:rPr>
              <a:t>L’apprendimento per schemi</a:t>
            </a:r>
            <a:br>
              <a:rPr lang="it-IT" sz="3200" b="1" dirty="0" smtClean="0">
                <a:latin typeface="+mn-lt"/>
              </a:rPr>
            </a:br>
            <a:r>
              <a:rPr lang="it-IT" sz="3200" b="1" dirty="0" smtClean="0">
                <a:latin typeface="+mn-lt"/>
              </a:rPr>
              <a:t>(cognitivismo)</a:t>
            </a:r>
            <a:endParaRPr lang="it-IT" sz="3200" b="1" dirty="0">
              <a:latin typeface="+mn-lt"/>
            </a:endParaRPr>
          </a:p>
        </p:txBody>
      </p:sp>
    </p:spTree>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half" idx="3"/>
          </p:nvPr>
        </p:nvSpPr>
        <p:spPr>
          <a:xfrm>
            <a:off x="4645025" y="1859757"/>
            <a:ext cx="4041775" cy="426235"/>
          </a:xfrm>
        </p:spPr>
        <p:txBody>
          <a:bodyPr/>
          <a:lstStyle/>
          <a:p>
            <a:pPr algn="ctr"/>
            <a:r>
              <a:rPr lang="it-IT" dirty="0" smtClean="0"/>
              <a:t>Il modello TOTE</a:t>
            </a:r>
            <a:endParaRPr lang="it-IT" dirty="0"/>
          </a:p>
        </p:txBody>
      </p:sp>
      <p:sp>
        <p:nvSpPr>
          <p:cNvPr id="5" name="Segnaposto contenuto 4"/>
          <p:cNvSpPr>
            <a:spLocks noGrp="1"/>
          </p:cNvSpPr>
          <p:nvPr>
            <p:ph sz="quarter" idx="2"/>
          </p:nvPr>
        </p:nvSpPr>
        <p:spPr>
          <a:xfrm>
            <a:off x="457200" y="1928802"/>
            <a:ext cx="4040188" cy="4431518"/>
          </a:xfrm>
        </p:spPr>
        <p:txBody>
          <a:bodyPr/>
          <a:lstStyle/>
          <a:p>
            <a:pPr algn="just"/>
            <a:r>
              <a:rPr lang="it-IT" sz="1800" dirty="0" smtClean="0"/>
              <a:t>Il cognitivismo intende l’ apprendimento come il frutto dell’interazione tra l’individuo  e l’ambiente in base a determinati schemi cognitivi.</a:t>
            </a:r>
          </a:p>
          <a:p>
            <a:pPr algn="just"/>
            <a:r>
              <a:rPr lang="it-IT" sz="1800" dirty="0" smtClean="0"/>
              <a:t>La mente umana viene paragonata a un computer in grado di elaborare informazioni provenienti dall’ esterno grazie ad appositi programmi e applicazioni.</a:t>
            </a:r>
          </a:p>
          <a:p>
            <a:pPr algn="just"/>
            <a:r>
              <a:rPr lang="it-IT" sz="1800" dirty="0" smtClean="0"/>
              <a:t>Il modello di apprendimento elaborato dagli psicologi cognitivi è il </a:t>
            </a:r>
            <a:r>
              <a:rPr lang="it-IT" sz="1800" b="1" dirty="0" smtClean="0"/>
              <a:t>TOTE</a:t>
            </a:r>
            <a:r>
              <a:rPr lang="it-IT" sz="1800" dirty="0" smtClean="0"/>
              <a:t>, </a:t>
            </a:r>
            <a:r>
              <a:rPr lang="it-IT" sz="1800" i="1" dirty="0" err="1" smtClean="0"/>
              <a:t>Test-Operate-Test-Exit</a:t>
            </a:r>
            <a:r>
              <a:rPr lang="it-IT" sz="1800" i="1" dirty="0" smtClean="0"/>
              <a:t>.</a:t>
            </a:r>
          </a:p>
          <a:p>
            <a:pPr algn="just"/>
            <a:r>
              <a:rPr lang="it-IT" sz="1800" dirty="0" smtClean="0"/>
              <a:t>Alla psicologia cognitiva si deve la nozione di </a:t>
            </a:r>
            <a:r>
              <a:rPr lang="it-IT" sz="1800" b="1" dirty="0" smtClean="0"/>
              <a:t>feedback</a:t>
            </a:r>
            <a:r>
              <a:rPr lang="it-IT" sz="1800" dirty="0" smtClean="0"/>
              <a:t> o </a:t>
            </a:r>
            <a:r>
              <a:rPr lang="it-IT" sz="1800" i="1" dirty="0" smtClean="0"/>
              <a:t>retroazione</a:t>
            </a:r>
            <a:r>
              <a:rPr lang="it-IT" sz="1800" dirty="0" smtClean="0"/>
              <a:t>.</a:t>
            </a:r>
          </a:p>
          <a:p>
            <a:endParaRPr lang="it-IT" dirty="0"/>
          </a:p>
        </p:txBody>
      </p:sp>
      <p:sp>
        <p:nvSpPr>
          <p:cNvPr id="9" name="Rettangolo arrotondato 8"/>
          <p:cNvSpPr/>
          <p:nvPr/>
        </p:nvSpPr>
        <p:spPr>
          <a:xfrm>
            <a:off x="4857752" y="2714620"/>
            <a:ext cx="1571636" cy="10001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smtClean="0">
                <a:latin typeface="Photina Casual Black" pitchFamily="18" charset="0"/>
              </a:rPr>
              <a:t>TEST</a:t>
            </a:r>
            <a:endParaRPr lang="it-IT" sz="2400" dirty="0">
              <a:latin typeface="Photina Casual Black" pitchFamily="18" charset="0"/>
            </a:endParaRPr>
          </a:p>
        </p:txBody>
      </p:sp>
      <p:sp>
        <p:nvSpPr>
          <p:cNvPr id="11" name="Rettangolo arrotondato 10"/>
          <p:cNvSpPr/>
          <p:nvPr/>
        </p:nvSpPr>
        <p:spPr>
          <a:xfrm>
            <a:off x="7000892" y="2714620"/>
            <a:ext cx="1571636" cy="100013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smtClean="0">
                <a:latin typeface="Photina Casual Black" pitchFamily="18" charset="0"/>
              </a:rPr>
              <a:t>EXIT</a:t>
            </a:r>
            <a:endParaRPr lang="it-IT" sz="2400" dirty="0">
              <a:latin typeface="Photina Casual Black" pitchFamily="18" charset="0"/>
            </a:endParaRPr>
          </a:p>
        </p:txBody>
      </p:sp>
      <p:sp>
        <p:nvSpPr>
          <p:cNvPr id="12" name="Rettangolo arrotondato 11"/>
          <p:cNvSpPr/>
          <p:nvPr/>
        </p:nvSpPr>
        <p:spPr>
          <a:xfrm>
            <a:off x="4857752" y="4286256"/>
            <a:ext cx="1571636" cy="100013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000" dirty="0" smtClean="0">
                <a:latin typeface="Photina Casual Black" pitchFamily="18" charset="0"/>
              </a:rPr>
              <a:t>OPERATE</a:t>
            </a:r>
            <a:endParaRPr lang="it-IT" sz="2000" dirty="0">
              <a:latin typeface="Photina Casual Black" pitchFamily="18" charset="0"/>
            </a:endParaRPr>
          </a:p>
        </p:txBody>
      </p:sp>
      <p:sp>
        <p:nvSpPr>
          <p:cNvPr id="13" name="Freccia a destra 12"/>
          <p:cNvSpPr/>
          <p:nvPr/>
        </p:nvSpPr>
        <p:spPr>
          <a:xfrm>
            <a:off x="6500826" y="3000372"/>
            <a:ext cx="428628" cy="42862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5" name="Freccia a destra 14"/>
          <p:cNvSpPr/>
          <p:nvPr/>
        </p:nvSpPr>
        <p:spPr>
          <a:xfrm rot="5400000">
            <a:off x="5143504" y="3786190"/>
            <a:ext cx="428628" cy="428628"/>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Freccia a destra 15"/>
          <p:cNvSpPr/>
          <p:nvPr/>
        </p:nvSpPr>
        <p:spPr>
          <a:xfrm rot="16200000">
            <a:off x="5786446" y="3786190"/>
            <a:ext cx="428628" cy="428628"/>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Titolo 1"/>
          <p:cNvSpPr>
            <a:spLocks noGrp="1"/>
          </p:cNvSpPr>
          <p:nvPr>
            <p:ph type="title"/>
          </p:nvPr>
        </p:nvSpPr>
        <p:spPr>
          <a:xfrm>
            <a:off x="457200" y="704088"/>
            <a:ext cx="8229600" cy="1143000"/>
          </a:xfrm>
        </p:spPr>
        <p:txBody>
          <a:bodyPr>
            <a:normAutofit/>
          </a:bodyPr>
          <a:lstStyle/>
          <a:p>
            <a:pPr algn="ctr"/>
            <a:r>
              <a:rPr lang="it-IT" sz="3200" b="1" dirty="0" smtClean="0">
                <a:latin typeface="+mn-lt"/>
              </a:rPr>
              <a:t>L’apprendimento per schemi</a:t>
            </a:r>
            <a:br>
              <a:rPr lang="it-IT" sz="3200" b="1" dirty="0" smtClean="0">
                <a:latin typeface="+mn-lt"/>
              </a:rPr>
            </a:br>
            <a:r>
              <a:rPr lang="it-IT" sz="3200" b="1" dirty="0" smtClean="0">
                <a:latin typeface="+mn-lt"/>
              </a:rPr>
              <a:t>(cognitivismo)</a:t>
            </a:r>
            <a:endParaRPr lang="it-IT" sz="3200" b="1" dirty="0">
              <a:latin typeface="+mn-lt"/>
            </a:endParaRP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latin typeface="+mn-lt"/>
              </a:rPr>
              <a:t>Cos’è la psicologia?</a:t>
            </a:r>
            <a:endParaRPr lang="it-IT" b="1" dirty="0">
              <a:latin typeface="+mn-lt"/>
            </a:endParaRPr>
          </a:p>
        </p:txBody>
      </p:sp>
      <p:sp>
        <p:nvSpPr>
          <p:cNvPr id="3" name="Segnaposto contenuto 2"/>
          <p:cNvSpPr>
            <a:spLocks noGrp="1"/>
          </p:cNvSpPr>
          <p:nvPr>
            <p:ph idx="1"/>
          </p:nvPr>
        </p:nvSpPr>
        <p:spPr/>
        <p:txBody>
          <a:bodyPr/>
          <a:lstStyle/>
          <a:p>
            <a:pPr algn="just"/>
            <a:r>
              <a:rPr lang="it-IT" dirty="0" smtClean="0"/>
              <a:t>La psicologia si può definire, in prima istanza, come </a:t>
            </a:r>
            <a:r>
              <a:rPr lang="it-IT" b="1" dirty="0" smtClean="0"/>
              <a:t>la scienza che studia i pensieri e i comportamenti degli esseri viventi,</a:t>
            </a:r>
            <a:r>
              <a:rPr lang="it-IT" dirty="0" smtClean="0"/>
              <a:t> sia umani che animali.</a:t>
            </a:r>
          </a:p>
          <a:p>
            <a:pPr algn="just"/>
            <a:r>
              <a:rPr lang="it-IT" dirty="0" smtClean="0"/>
              <a:t>La parola deriva dal greco </a:t>
            </a:r>
            <a:r>
              <a:rPr lang="it-IT" i="1" dirty="0" err="1" smtClean="0"/>
              <a:t>psyché</a:t>
            </a:r>
            <a:r>
              <a:rPr lang="it-IT" dirty="0" smtClean="0"/>
              <a:t> = anima e </a:t>
            </a:r>
            <a:r>
              <a:rPr lang="it-IT" i="1" dirty="0" smtClean="0"/>
              <a:t>logos</a:t>
            </a:r>
            <a:r>
              <a:rPr lang="it-IT" dirty="0" smtClean="0"/>
              <a:t> = discorso, quindi letteralmente significa “studio dell’anima”.</a:t>
            </a:r>
          </a:p>
          <a:p>
            <a:pPr algn="just"/>
            <a:r>
              <a:rPr lang="it-IT" dirty="0" smtClean="0"/>
              <a:t>La psicologia pertanto abbraccia un insieme molto vasto di campi, i quali però fanno tutti riferimento a un </a:t>
            </a:r>
            <a:r>
              <a:rPr lang="it-IT" b="1" dirty="0" smtClean="0"/>
              <a:t>soggetto individuale</a:t>
            </a:r>
            <a:r>
              <a:rPr lang="it-IT" dirty="0" smtClean="0"/>
              <a:t> che </a:t>
            </a:r>
            <a:r>
              <a:rPr lang="it-IT" b="1" dirty="0" smtClean="0"/>
              <a:t>pensa e agisce in base a determinati fattori.</a:t>
            </a:r>
          </a:p>
          <a:p>
            <a:pPr algn="just"/>
            <a:endParaRPr lang="it-IT" dirty="0"/>
          </a:p>
        </p:txBody>
      </p:sp>
    </p:spTree>
  </p:cSld>
  <p:clrMapOvr>
    <a:masterClrMapping/>
  </p:clrMapOvr>
  <p:transition spd="slow">
    <p:circl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pPr algn="ctr"/>
            <a:r>
              <a:rPr lang="it-IT" sz="4000" b="1" dirty="0" smtClean="0">
                <a:latin typeface="+mn-lt"/>
              </a:rPr>
              <a:t>Il cognitivismo:</a:t>
            </a:r>
            <a:br>
              <a:rPr lang="it-IT" sz="4000" b="1" dirty="0" smtClean="0">
                <a:latin typeface="+mn-lt"/>
              </a:rPr>
            </a:br>
            <a:r>
              <a:rPr lang="it-IT" sz="4000" b="1" dirty="0" smtClean="0">
                <a:latin typeface="+mn-lt"/>
              </a:rPr>
              <a:t>i principali esponenti</a:t>
            </a:r>
            <a:endParaRPr lang="it-IT" sz="4000" b="1" dirty="0">
              <a:latin typeface="+mn-lt"/>
            </a:endParaRPr>
          </a:p>
        </p:txBody>
      </p:sp>
      <p:graphicFrame>
        <p:nvGraphicFramePr>
          <p:cNvPr id="5" name="Segnaposto contenuto 4"/>
          <p:cNvGraphicFramePr>
            <a:graphicFrameLocks noGrp="1"/>
          </p:cNvGraphicFramePr>
          <p:nvPr>
            <p:ph idx="1"/>
            <p:extLst>
              <p:ext uri="{D42A27DB-BD31-4B8C-83A1-F6EECF244321}">
                <p14:modId xmlns:p14="http://schemas.microsoft.com/office/powerpoint/2010/main" val="1816299502"/>
              </p:ext>
            </p:extLst>
          </p:nvPr>
        </p:nvGraphicFramePr>
        <p:xfrm>
          <a:off x="457200" y="2132856"/>
          <a:ext cx="8229600" cy="4367978"/>
        </p:xfrm>
        <a:graphic>
          <a:graphicData uri="http://schemas.openxmlformats.org/drawingml/2006/table">
            <a:tbl>
              <a:tblPr firstRow="1" bandRow="1">
                <a:tableStyleId>{5C22544A-7EE6-4342-B048-85BDC9FD1C3A}</a:tableStyleId>
              </a:tblPr>
              <a:tblGrid>
                <a:gridCol w="2743200"/>
                <a:gridCol w="2743200"/>
                <a:gridCol w="2743200"/>
              </a:tblGrid>
              <a:tr h="3659160">
                <a:tc>
                  <a:txBody>
                    <a:bodyPr/>
                    <a:lstStyle/>
                    <a:p>
                      <a:endParaRPr lang="it-IT" dirty="0"/>
                    </a:p>
                  </a:txBody>
                  <a:tcPr/>
                </a:tc>
                <a:tc>
                  <a:txBody>
                    <a:bodyPr/>
                    <a:lstStyle/>
                    <a:p>
                      <a:endParaRPr lang="it-IT" dirty="0"/>
                    </a:p>
                  </a:txBody>
                  <a:tcPr/>
                </a:tc>
                <a:tc>
                  <a:txBody>
                    <a:bodyPr/>
                    <a:lstStyle/>
                    <a:p>
                      <a:endParaRPr lang="it-IT" dirty="0"/>
                    </a:p>
                  </a:txBody>
                  <a:tcPr/>
                </a:tc>
              </a:tr>
              <a:tr h="708818">
                <a:tc>
                  <a:txBody>
                    <a:bodyPr/>
                    <a:lstStyle/>
                    <a:p>
                      <a:r>
                        <a:rPr lang="it-IT" dirty="0" smtClean="0"/>
                        <a:t>George </a:t>
                      </a:r>
                      <a:r>
                        <a:rPr lang="it-IT" dirty="0" err="1" smtClean="0"/>
                        <a:t>Armitage</a:t>
                      </a:r>
                      <a:r>
                        <a:rPr lang="it-IT" dirty="0" smtClean="0"/>
                        <a:t> Miller</a:t>
                      </a:r>
                    </a:p>
                    <a:p>
                      <a:r>
                        <a:rPr lang="it-IT" dirty="0" smtClean="0"/>
                        <a:t>(</a:t>
                      </a:r>
                      <a:r>
                        <a:rPr lang="it-IT" dirty="0" smtClean="0"/>
                        <a:t>1920-2012)</a:t>
                      </a:r>
                      <a:endParaRPr lang="it-IT" dirty="0"/>
                    </a:p>
                  </a:txBody>
                  <a:tcPr/>
                </a:tc>
                <a:tc>
                  <a:txBody>
                    <a:bodyPr/>
                    <a:lstStyle/>
                    <a:p>
                      <a:r>
                        <a:rPr lang="it-IT" dirty="0" smtClean="0"/>
                        <a:t>Karl </a:t>
                      </a:r>
                      <a:r>
                        <a:rPr lang="it-IT" dirty="0" err="1" smtClean="0"/>
                        <a:t>Pribram</a:t>
                      </a:r>
                      <a:endParaRPr lang="it-IT" dirty="0" smtClean="0"/>
                    </a:p>
                    <a:p>
                      <a:r>
                        <a:rPr lang="it-IT" dirty="0" smtClean="0"/>
                        <a:t>(1919)</a:t>
                      </a:r>
                      <a:endParaRPr lang="it-IT" dirty="0"/>
                    </a:p>
                  </a:txBody>
                  <a:tcPr/>
                </a:tc>
                <a:tc>
                  <a:txBody>
                    <a:bodyPr/>
                    <a:lstStyle/>
                    <a:p>
                      <a:r>
                        <a:rPr lang="it-IT" dirty="0" err="1" smtClean="0"/>
                        <a:t>Ulric</a:t>
                      </a:r>
                      <a:r>
                        <a:rPr lang="it-IT" dirty="0" smtClean="0"/>
                        <a:t> </a:t>
                      </a:r>
                      <a:r>
                        <a:rPr lang="it-IT" dirty="0" err="1" smtClean="0"/>
                        <a:t>Neisser</a:t>
                      </a:r>
                      <a:endParaRPr lang="it-IT" dirty="0" smtClean="0"/>
                    </a:p>
                    <a:p>
                      <a:r>
                        <a:rPr lang="it-IT" dirty="0" smtClean="0"/>
                        <a:t>(</a:t>
                      </a:r>
                      <a:r>
                        <a:rPr lang="it-IT" dirty="0" smtClean="0"/>
                        <a:t>1928-2012)</a:t>
                      </a:r>
                      <a:endParaRPr lang="it-IT" dirty="0"/>
                    </a:p>
                  </a:txBody>
                  <a:tcPr/>
                </a:tc>
              </a:tr>
            </a:tbl>
          </a:graphicData>
        </a:graphic>
      </p:graphicFrame>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2910" y="2348672"/>
            <a:ext cx="2428892" cy="3134171"/>
          </a:xfrm>
          <a:prstGeom prst="rect">
            <a:avLst/>
          </a:prstGeom>
          <a:ln>
            <a:solidFill>
              <a:schemeClr val="tx1"/>
            </a:solidFill>
          </a:ln>
        </p:spPr>
      </p:pic>
      <p:pic>
        <p:nvPicPr>
          <p:cNvPr id="7" name="Immagine 6"/>
          <p:cNvPicPr>
            <a:picLocks/>
          </p:cNvPicPr>
          <p:nvPr/>
        </p:nvPicPr>
        <p:blipFill>
          <a:blip r:embed="rId3">
            <a:extLst>
              <a:ext uri="{28A0092B-C50C-407E-A947-70E740481C1C}">
                <a14:useLocalDpi xmlns:a14="http://schemas.microsoft.com/office/drawing/2010/main" val="0"/>
              </a:ext>
            </a:extLst>
          </a:blip>
          <a:stretch>
            <a:fillRect/>
          </a:stretch>
        </p:blipFill>
        <p:spPr>
          <a:xfrm>
            <a:off x="3347864" y="2348672"/>
            <a:ext cx="2448272" cy="3134171"/>
          </a:xfrm>
          <a:prstGeom prst="rect">
            <a:avLst/>
          </a:prstGeom>
        </p:spPr>
      </p:pic>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72197" y="2348672"/>
            <a:ext cx="2452013" cy="3175815"/>
          </a:xfrm>
          <a:prstGeom prst="rect">
            <a:avLst/>
          </a:prstGeom>
        </p:spPr>
      </p:pic>
    </p:spTree>
  </p:cSld>
  <p:clrMapOvr>
    <a:masterClrMapping/>
  </p:clrMapOvr>
  <p:transition spd="slow">
    <p:wheel spokes="1"/>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3200" b="1" dirty="0" smtClean="0">
                <a:latin typeface="+mn-lt"/>
              </a:rPr>
              <a:t>La “soluzione del problema”:</a:t>
            </a:r>
            <a:br>
              <a:rPr lang="it-IT" sz="3200" b="1" dirty="0" smtClean="0">
                <a:latin typeface="+mn-lt"/>
              </a:rPr>
            </a:br>
            <a:r>
              <a:rPr lang="it-IT" sz="3200" b="1" dirty="0" smtClean="0">
                <a:latin typeface="+mn-lt"/>
              </a:rPr>
              <a:t>strategie di </a:t>
            </a:r>
            <a:r>
              <a:rPr lang="it-IT" sz="3200" b="1" i="1" dirty="0" err="1" smtClean="0">
                <a:latin typeface="+mn-lt"/>
              </a:rPr>
              <a:t>problem-solving</a:t>
            </a:r>
            <a:r>
              <a:rPr lang="it-IT" sz="3200" b="1" dirty="0" smtClean="0">
                <a:latin typeface="+mn-lt"/>
              </a:rPr>
              <a:t> e </a:t>
            </a:r>
            <a:r>
              <a:rPr lang="it-IT" sz="3200" b="1" i="1" dirty="0" err="1" smtClean="0">
                <a:latin typeface="+mn-lt"/>
              </a:rPr>
              <a:t>insight</a:t>
            </a:r>
            <a:endParaRPr lang="it-IT" sz="3200" b="1" i="1" dirty="0" smtClean="0">
              <a:latin typeface="+mn-lt"/>
            </a:endParaRPr>
          </a:p>
        </p:txBody>
      </p:sp>
      <p:pic>
        <p:nvPicPr>
          <p:cNvPr id="7" name="Segnaposto contenuto 6" descr="kohler4.jpg"/>
          <p:cNvPicPr>
            <a:picLocks noGrp="1" noChangeAspect="1"/>
          </p:cNvPicPr>
          <p:nvPr>
            <p:ph sz="quarter" idx="2"/>
          </p:nvPr>
        </p:nvPicPr>
        <p:blipFill>
          <a:blip r:embed="rId2"/>
          <a:stretch>
            <a:fillRect/>
          </a:stretch>
        </p:blipFill>
        <p:spPr>
          <a:xfrm>
            <a:off x="428595" y="1928802"/>
            <a:ext cx="4257851" cy="4452526"/>
          </a:xfrm>
          <a:ln>
            <a:solidFill>
              <a:schemeClr val="tx1"/>
            </a:solidFill>
          </a:ln>
        </p:spPr>
      </p:pic>
      <p:sp>
        <p:nvSpPr>
          <p:cNvPr id="6" name="Segnaposto contenuto 5"/>
          <p:cNvSpPr>
            <a:spLocks noGrp="1"/>
          </p:cNvSpPr>
          <p:nvPr>
            <p:ph sz="quarter" idx="4"/>
          </p:nvPr>
        </p:nvSpPr>
        <p:spPr>
          <a:xfrm>
            <a:off x="4786314" y="1857364"/>
            <a:ext cx="3900486" cy="4811996"/>
          </a:xfrm>
        </p:spPr>
        <p:txBody>
          <a:bodyPr>
            <a:normAutofit lnSpcReduction="10000"/>
          </a:bodyPr>
          <a:lstStyle/>
          <a:p>
            <a:pPr algn="just"/>
            <a:r>
              <a:rPr lang="it-IT" sz="1800" dirty="0" smtClean="0"/>
              <a:t>Secondo gli psicologi della </a:t>
            </a:r>
            <a:r>
              <a:rPr lang="it-IT" sz="1800" b="1" dirty="0" smtClean="0"/>
              <a:t>Gestalt,</a:t>
            </a:r>
            <a:r>
              <a:rPr lang="it-IT" sz="1800" dirty="0" smtClean="0"/>
              <a:t> l’apprendimento  è dovuto all’ intervento attivo del soggetto.</a:t>
            </a:r>
          </a:p>
          <a:p>
            <a:pPr algn="just"/>
            <a:r>
              <a:rPr lang="it-IT" sz="1800" dirty="0" smtClean="0"/>
              <a:t>Tale intervento si realizza attraverso una riorganizzazione degli elementi del campo percettivo allo scopo di risolvere una situazione vissuta come problematica.</a:t>
            </a:r>
          </a:p>
          <a:p>
            <a:pPr algn="just"/>
            <a:r>
              <a:rPr lang="it-IT" sz="1800" dirty="0" smtClean="0"/>
              <a:t>Un esempio famoso è quello dello </a:t>
            </a:r>
            <a:r>
              <a:rPr lang="it-IT" sz="1800" dirty="0" err="1" smtClean="0"/>
              <a:t>scimpanzè</a:t>
            </a:r>
            <a:r>
              <a:rPr lang="it-IT" sz="1800" dirty="0" smtClean="0"/>
              <a:t> che riesce a raggiungere alcune banane appese al soffitto di una stanza utilizzando un bastone o alcune scatole (</a:t>
            </a:r>
            <a:r>
              <a:rPr lang="it-IT" sz="1800" dirty="0" err="1" smtClean="0"/>
              <a:t>Köhler</a:t>
            </a:r>
            <a:r>
              <a:rPr lang="it-IT" sz="1800" dirty="0" smtClean="0"/>
              <a:t>, 1920).</a:t>
            </a:r>
          </a:p>
          <a:p>
            <a:pPr algn="just"/>
            <a:r>
              <a:rPr lang="it-IT" sz="1800" dirty="0" smtClean="0"/>
              <a:t>L’affacciarsi della soluzione alla mente del soggetto è detto </a:t>
            </a:r>
            <a:r>
              <a:rPr lang="it-IT" sz="1800" b="1" dirty="0" err="1" smtClean="0"/>
              <a:t>insight</a:t>
            </a:r>
            <a:r>
              <a:rPr lang="it-IT" sz="1800" dirty="0" smtClean="0"/>
              <a:t> (letteralmente “intuizione”).</a:t>
            </a:r>
            <a:endParaRPr lang="it-IT" sz="1800" dirty="0"/>
          </a:p>
        </p:txBody>
      </p:sp>
      <p:pic>
        <p:nvPicPr>
          <p:cNvPr id="8" name="Immagine 7" descr="Kohler.jpg"/>
          <p:cNvPicPr>
            <a:picLocks noChangeAspect="1"/>
          </p:cNvPicPr>
          <p:nvPr/>
        </p:nvPicPr>
        <p:blipFill>
          <a:blip r:embed="rId3"/>
          <a:stretch>
            <a:fillRect/>
          </a:stretch>
        </p:blipFill>
        <p:spPr>
          <a:xfrm>
            <a:off x="3143240" y="2071678"/>
            <a:ext cx="1428750" cy="1962150"/>
          </a:xfrm>
          <a:prstGeom prst="rect">
            <a:avLst/>
          </a:prstGeom>
          <a:ln w="12700">
            <a:solidFill>
              <a:schemeClr val="bg1"/>
            </a:solidFill>
          </a:ln>
        </p:spPr>
      </p:pic>
    </p:spTree>
  </p:cSld>
  <p:clrMapOvr>
    <a:masterClrMapping/>
  </p:clrMapOvr>
  <p:transition spd="slow">
    <p:circl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latin typeface="+mn-lt"/>
              </a:rPr>
              <a:t>La memoria</a:t>
            </a:r>
            <a:endParaRPr lang="it-IT" b="1" dirty="0">
              <a:latin typeface="+mn-lt"/>
            </a:endParaRPr>
          </a:p>
        </p:txBody>
      </p:sp>
      <p:sp>
        <p:nvSpPr>
          <p:cNvPr id="3" name="Segnaposto contenuto 2"/>
          <p:cNvSpPr>
            <a:spLocks noGrp="1"/>
          </p:cNvSpPr>
          <p:nvPr>
            <p:ph idx="1"/>
          </p:nvPr>
        </p:nvSpPr>
        <p:spPr>
          <a:xfrm>
            <a:off x="457200" y="1935480"/>
            <a:ext cx="8229600" cy="2429624"/>
          </a:xfrm>
        </p:spPr>
        <p:txBody>
          <a:bodyPr>
            <a:normAutofit/>
          </a:bodyPr>
          <a:lstStyle/>
          <a:p>
            <a:pPr algn="just"/>
            <a:r>
              <a:rPr lang="it-IT" sz="2000" dirty="0" smtClean="0"/>
              <a:t>Grazie alla memoria possiamo immagazzinare conoscenze ed esperienze passate e richiamarle al presente.</a:t>
            </a:r>
          </a:p>
          <a:p>
            <a:pPr algn="just"/>
            <a:r>
              <a:rPr lang="it-IT" sz="2000" dirty="0" smtClean="0"/>
              <a:t>La memoria si distingue innanzitutto tra </a:t>
            </a:r>
            <a:r>
              <a:rPr lang="it-IT" sz="2000" b="1" dirty="0" smtClean="0"/>
              <a:t>memoria a breve termine </a:t>
            </a:r>
            <a:r>
              <a:rPr lang="it-IT" sz="2000" dirty="0" smtClean="0"/>
              <a:t>e </a:t>
            </a:r>
            <a:r>
              <a:rPr lang="it-IT" sz="2000" b="1" dirty="0" smtClean="0"/>
              <a:t>memoria a lungo termine: </a:t>
            </a:r>
            <a:r>
              <a:rPr lang="it-IT" sz="2000" dirty="0" smtClean="0"/>
              <a:t>la prima ha capacità limitata e trattiene i dati per un periodo non superiore a una decina di minuti, la seconda invece ha capacità potenzialmente illimitata e può conservare i dati per l’intero arco di vita del soggetto</a:t>
            </a:r>
            <a:r>
              <a:rPr lang="it-IT" sz="2000" dirty="0" smtClean="0"/>
              <a:t>.</a:t>
            </a:r>
            <a:endParaRPr lang="it-IT" sz="2000" dirty="0" smtClean="0"/>
          </a:p>
        </p:txBody>
      </p:sp>
    </p:spTree>
  </p:cSld>
  <p:clrMapOvr>
    <a:masterClrMapping/>
  </p:clrMapOvr>
  <p:transition spd="med">
    <p:cover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1124744"/>
            <a:ext cx="8229600" cy="5199856"/>
          </a:xfrm>
        </p:spPr>
        <p:txBody>
          <a:bodyPr>
            <a:normAutofit/>
          </a:bodyPr>
          <a:lstStyle/>
          <a:p>
            <a:pPr algn="just"/>
            <a:r>
              <a:rPr lang="it-IT" sz="2000" dirty="0" smtClean="0"/>
              <a:t>La memoria inoltre si distingue a seconda del tipo di “materiale” in essa contenuto. Tra le varie “memorie” ricordiamo le seguenti:</a:t>
            </a:r>
          </a:p>
          <a:p>
            <a:pPr lvl="1" algn="just"/>
            <a:r>
              <a:rPr lang="it-IT" sz="2000" b="1" dirty="0" smtClean="0"/>
              <a:t>Autobiografica</a:t>
            </a:r>
            <a:r>
              <a:rPr lang="it-IT" sz="2000" dirty="0" smtClean="0"/>
              <a:t>, riguarda l’identità del soggetto;</a:t>
            </a:r>
          </a:p>
          <a:p>
            <a:pPr lvl="1" algn="just"/>
            <a:r>
              <a:rPr lang="it-IT" sz="2000" b="1" dirty="0" smtClean="0"/>
              <a:t>Prospettica</a:t>
            </a:r>
            <a:r>
              <a:rPr lang="it-IT" sz="2000" dirty="0" smtClean="0"/>
              <a:t>, relativa ai “piani di vita” presenti e futuri;</a:t>
            </a:r>
          </a:p>
          <a:p>
            <a:pPr lvl="1" algn="just"/>
            <a:r>
              <a:rPr lang="it-IT" sz="2000" b="1" dirty="0" smtClean="0"/>
              <a:t>Procedurale</a:t>
            </a:r>
            <a:r>
              <a:rPr lang="it-IT" sz="2000" dirty="0" smtClean="0"/>
              <a:t>, contiene le indicazioni per svolgere una determinata azione, es. guidare un mezzo o eseguire un passo di danza.</a:t>
            </a:r>
            <a:endParaRPr lang="it-IT" sz="2000" dirty="0"/>
          </a:p>
        </p:txBody>
      </p:sp>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3337809"/>
            <a:ext cx="1947244" cy="2708869"/>
          </a:xfrm>
          <a:prstGeom prst="rect">
            <a:avLst/>
          </a:prstGeom>
        </p:spPr>
      </p:pic>
      <p:pic>
        <p:nvPicPr>
          <p:cNvPr id="8" name="Immagin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104" y="3337809"/>
            <a:ext cx="2950888" cy="2689986"/>
          </a:xfrm>
          <a:prstGeom prst="rect">
            <a:avLst/>
          </a:prstGeom>
        </p:spPr>
      </p:pic>
      <p:pic>
        <p:nvPicPr>
          <p:cNvPr id="9" name="Immagin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59832" y="3346933"/>
            <a:ext cx="2088232" cy="2706967"/>
          </a:xfrm>
          <a:prstGeom prst="rect">
            <a:avLst/>
          </a:prstGeom>
        </p:spPr>
      </p:pic>
    </p:spTree>
    <p:extLst>
      <p:ext uri="{BB962C8B-B14F-4D97-AF65-F5344CB8AC3E}">
        <p14:creationId xmlns:p14="http://schemas.microsoft.com/office/powerpoint/2010/main" val="2780006164"/>
      </p:ext>
    </p:extLst>
  </p:cSld>
  <p:clrMapOvr>
    <a:masterClrMapping/>
  </p:clrMapOvr>
  <p:transition spd="med">
    <p:cover dir="d"/>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510334"/>
          </a:xfrm>
        </p:spPr>
        <p:txBody>
          <a:bodyPr>
            <a:normAutofit fontScale="90000"/>
          </a:bodyPr>
          <a:lstStyle/>
          <a:p>
            <a:r>
              <a:rPr lang="it-IT" sz="3600" b="1" dirty="0" smtClean="0">
                <a:latin typeface="+mn-lt"/>
              </a:rPr>
              <a:t>La memoria: funzionamento e struttura</a:t>
            </a:r>
            <a:endParaRPr lang="it-IT" sz="3600" b="1" dirty="0">
              <a:latin typeface="+mn-lt"/>
            </a:endParaRPr>
          </a:p>
        </p:txBody>
      </p:sp>
      <p:sp>
        <p:nvSpPr>
          <p:cNvPr id="3" name="Segnaposto testo 2"/>
          <p:cNvSpPr>
            <a:spLocks noGrp="1"/>
          </p:cNvSpPr>
          <p:nvPr>
            <p:ph type="body" idx="1"/>
          </p:nvPr>
        </p:nvSpPr>
        <p:spPr>
          <a:xfrm>
            <a:off x="428596" y="1214422"/>
            <a:ext cx="4040188" cy="359306"/>
          </a:xfrm>
        </p:spPr>
        <p:txBody>
          <a:bodyPr/>
          <a:lstStyle/>
          <a:p>
            <a:pPr algn="ctr"/>
            <a:r>
              <a:rPr lang="it-IT" dirty="0" smtClean="0"/>
              <a:t>Così funziona la memoria</a:t>
            </a:r>
            <a:endParaRPr lang="it-IT" dirty="0"/>
          </a:p>
        </p:txBody>
      </p:sp>
      <p:graphicFrame>
        <p:nvGraphicFramePr>
          <p:cNvPr id="12" name="Segnaposto contenuto 11"/>
          <p:cNvGraphicFramePr>
            <a:graphicFrameLocks noGrp="1"/>
          </p:cNvGraphicFramePr>
          <p:nvPr>
            <p:ph sz="quarter" idx="2"/>
          </p:nvPr>
        </p:nvGraphicFramePr>
        <p:xfrm>
          <a:off x="357158" y="1714488"/>
          <a:ext cx="3857652"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510334"/>
          </a:xfrm>
        </p:spPr>
        <p:txBody>
          <a:bodyPr>
            <a:normAutofit fontScale="90000"/>
          </a:bodyPr>
          <a:lstStyle/>
          <a:p>
            <a:r>
              <a:rPr lang="it-IT" sz="3600" b="1" dirty="0" smtClean="0">
                <a:latin typeface="+mn-lt"/>
              </a:rPr>
              <a:t>La memoria: funzionamento e struttura</a:t>
            </a:r>
            <a:endParaRPr lang="it-IT" sz="3600" b="1" dirty="0">
              <a:latin typeface="+mn-lt"/>
            </a:endParaRPr>
          </a:p>
        </p:txBody>
      </p:sp>
      <p:sp>
        <p:nvSpPr>
          <p:cNvPr id="3" name="Segnaposto testo 2"/>
          <p:cNvSpPr>
            <a:spLocks noGrp="1"/>
          </p:cNvSpPr>
          <p:nvPr>
            <p:ph type="body" idx="1"/>
          </p:nvPr>
        </p:nvSpPr>
        <p:spPr>
          <a:xfrm>
            <a:off x="428596" y="1214422"/>
            <a:ext cx="4040188" cy="359306"/>
          </a:xfrm>
        </p:spPr>
        <p:txBody>
          <a:bodyPr/>
          <a:lstStyle/>
          <a:p>
            <a:pPr algn="ctr"/>
            <a:r>
              <a:rPr lang="it-IT" dirty="0" smtClean="0"/>
              <a:t>Così funziona la memoria</a:t>
            </a:r>
            <a:endParaRPr lang="it-IT" dirty="0"/>
          </a:p>
        </p:txBody>
      </p:sp>
      <p:sp>
        <p:nvSpPr>
          <p:cNvPr id="4" name="Segnaposto testo 3"/>
          <p:cNvSpPr>
            <a:spLocks noGrp="1"/>
          </p:cNvSpPr>
          <p:nvPr>
            <p:ph type="body" sz="half" idx="3"/>
          </p:nvPr>
        </p:nvSpPr>
        <p:spPr>
          <a:xfrm>
            <a:off x="4616421" y="1218931"/>
            <a:ext cx="4041775" cy="354797"/>
          </a:xfrm>
        </p:spPr>
        <p:txBody>
          <a:bodyPr>
            <a:normAutofit lnSpcReduction="10000"/>
          </a:bodyPr>
          <a:lstStyle/>
          <a:p>
            <a:pPr algn="ctr"/>
            <a:r>
              <a:rPr lang="it-IT" dirty="0" smtClean="0"/>
              <a:t>La struttura della memoria</a:t>
            </a:r>
            <a:endParaRPr lang="it-IT" dirty="0"/>
          </a:p>
        </p:txBody>
      </p:sp>
      <p:graphicFrame>
        <p:nvGraphicFramePr>
          <p:cNvPr id="12" name="Segnaposto contenuto 11"/>
          <p:cNvGraphicFramePr>
            <a:graphicFrameLocks noGrp="1"/>
          </p:cNvGraphicFramePr>
          <p:nvPr>
            <p:ph sz="quarter" idx="2"/>
          </p:nvPr>
        </p:nvGraphicFramePr>
        <p:xfrm>
          <a:off x="357158" y="1714488"/>
          <a:ext cx="3857652"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0" name="Segnaposto contenuto 19"/>
          <p:cNvGraphicFramePr>
            <a:graphicFrameLocks noGrp="1"/>
          </p:cNvGraphicFramePr>
          <p:nvPr>
            <p:ph sz="quarter" idx="4"/>
          </p:nvPr>
        </p:nvGraphicFramePr>
        <p:xfrm>
          <a:off x="4645025" y="1643063"/>
          <a:ext cx="4041775" cy="292894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510334"/>
          </a:xfrm>
        </p:spPr>
        <p:txBody>
          <a:bodyPr>
            <a:normAutofit fontScale="90000"/>
          </a:bodyPr>
          <a:lstStyle/>
          <a:p>
            <a:r>
              <a:rPr lang="it-IT" sz="3600" b="1" dirty="0" smtClean="0">
                <a:latin typeface="+mn-lt"/>
              </a:rPr>
              <a:t>La memoria: funzionamento e struttura</a:t>
            </a:r>
            <a:endParaRPr lang="it-IT" sz="3600" b="1" dirty="0">
              <a:latin typeface="+mn-lt"/>
            </a:endParaRPr>
          </a:p>
        </p:txBody>
      </p:sp>
      <p:sp>
        <p:nvSpPr>
          <p:cNvPr id="3" name="Segnaposto testo 2"/>
          <p:cNvSpPr>
            <a:spLocks noGrp="1"/>
          </p:cNvSpPr>
          <p:nvPr>
            <p:ph type="body" idx="1"/>
          </p:nvPr>
        </p:nvSpPr>
        <p:spPr>
          <a:xfrm>
            <a:off x="428596" y="1214422"/>
            <a:ext cx="4040188" cy="359306"/>
          </a:xfrm>
        </p:spPr>
        <p:txBody>
          <a:bodyPr/>
          <a:lstStyle/>
          <a:p>
            <a:pPr algn="ctr"/>
            <a:r>
              <a:rPr lang="it-IT" dirty="0" smtClean="0"/>
              <a:t>Così funziona la memoria</a:t>
            </a:r>
            <a:endParaRPr lang="it-IT" dirty="0"/>
          </a:p>
        </p:txBody>
      </p:sp>
      <p:sp>
        <p:nvSpPr>
          <p:cNvPr id="4" name="Segnaposto testo 3"/>
          <p:cNvSpPr>
            <a:spLocks noGrp="1"/>
          </p:cNvSpPr>
          <p:nvPr>
            <p:ph type="body" sz="half" idx="3"/>
          </p:nvPr>
        </p:nvSpPr>
        <p:spPr>
          <a:xfrm>
            <a:off x="4616421" y="1218931"/>
            <a:ext cx="4041775" cy="354797"/>
          </a:xfrm>
        </p:spPr>
        <p:txBody>
          <a:bodyPr>
            <a:normAutofit lnSpcReduction="10000"/>
          </a:bodyPr>
          <a:lstStyle/>
          <a:p>
            <a:pPr algn="ctr"/>
            <a:r>
              <a:rPr lang="it-IT" dirty="0" smtClean="0"/>
              <a:t>La struttura della memoria</a:t>
            </a:r>
            <a:endParaRPr lang="it-IT" dirty="0"/>
          </a:p>
        </p:txBody>
      </p:sp>
      <p:graphicFrame>
        <p:nvGraphicFramePr>
          <p:cNvPr id="12" name="Segnaposto contenuto 11"/>
          <p:cNvGraphicFramePr>
            <a:graphicFrameLocks noGrp="1"/>
          </p:cNvGraphicFramePr>
          <p:nvPr>
            <p:ph sz="quarter" idx="2"/>
          </p:nvPr>
        </p:nvGraphicFramePr>
        <p:xfrm>
          <a:off x="357158" y="1714488"/>
          <a:ext cx="3857652" cy="45005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0" name="Segnaposto contenuto 19"/>
          <p:cNvGraphicFramePr>
            <a:graphicFrameLocks noGrp="1"/>
          </p:cNvGraphicFramePr>
          <p:nvPr>
            <p:ph sz="quarter" idx="4"/>
          </p:nvPr>
        </p:nvGraphicFramePr>
        <p:xfrm>
          <a:off x="4645025" y="1643063"/>
          <a:ext cx="4041775" cy="292894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24" name="Ovale 23"/>
          <p:cNvSpPr/>
          <p:nvPr/>
        </p:nvSpPr>
        <p:spPr>
          <a:xfrm>
            <a:off x="6143636" y="4857760"/>
            <a:ext cx="2071702" cy="1143008"/>
          </a:xfrm>
          <a:prstGeom prst="ellipse">
            <a:avLst/>
          </a:prstGeom>
          <a:solidFill>
            <a:schemeClr val="bg1">
              <a:lumMod val="85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b="1" dirty="0" smtClean="0"/>
              <a:t>Oblio</a:t>
            </a:r>
            <a:endParaRPr lang="it-IT" b="1" dirty="0"/>
          </a:p>
        </p:txBody>
      </p:sp>
      <p:sp>
        <p:nvSpPr>
          <p:cNvPr id="25" name="Freccia in giù 24"/>
          <p:cNvSpPr/>
          <p:nvPr/>
        </p:nvSpPr>
        <p:spPr>
          <a:xfrm>
            <a:off x="6715140" y="4000504"/>
            <a:ext cx="928694" cy="714380"/>
          </a:xfrm>
          <a:prstGeom prst="downArrow">
            <a:avLst/>
          </a:pr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54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cSld>
  <p:clrMapOvr>
    <a:masterClrMapping/>
  </p:clrMapOvr>
  <p:transition spd="slow">
    <p:wipe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NGC4414.jpg"/>
          <p:cNvPicPr>
            <a:picLocks noGrp="1"/>
          </p:cNvPicPr>
          <p:nvPr>
            <p:ph idx="1"/>
          </p:nvPr>
        </p:nvPicPr>
        <p:blipFill>
          <a:blip r:embed="rId2"/>
          <a:stretch>
            <a:fillRect/>
          </a:stretch>
        </p:blipFill>
        <p:spPr>
          <a:xfrm>
            <a:off x="0" y="0"/>
            <a:ext cx="9143999" cy="6858000"/>
          </a:xfrm>
        </p:spPr>
      </p:pic>
      <p:sp>
        <p:nvSpPr>
          <p:cNvPr id="3" name="CasellaDiTesto 2"/>
          <p:cNvSpPr txBox="1"/>
          <p:nvPr/>
        </p:nvSpPr>
        <p:spPr>
          <a:xfrm>
            <a:off x="428596" y="285728"/>
            <a:ext cx="8286808" cy="584775"/>
          </a:xfrm>
          <a:prstGeom prst="rect">
            <a:avLst/>
          </a:prstGeom>
          <a:noFill/>
        </p:spPr>
        <p:txBody>
          <a:bodyPr wrap="square" rtlCol="0">
            <a:spAutoFit/>
          </a:bodyPr>
          <a:lstStyle/>
          <a:p>
            <a:pPr algn="ctr"/>
            <a:r>
              <a:rPr lang="it-IT" sz="3200" dirty="0" smtClean="0">
                <a:solidFill>
                  <a:schemeClr val="bg1"/>
                </a:solidFill>
                <a:effectLst>
                  <a:glow rad="228600">
                    <a:schemeClr val="accent6">
                      <a:satMod val="175000"/>
                      <a:alpha val="40000"/>
                    </a:schemeClr>
                  </a:glow>
                </a:effectLst>
                <a:latin typeface="BankGothic Md BT" pitchFamily="34" charset="0"/>
              </a:rPr>
              <a:t>LA GALASSIA DELLA PSICOLOGIA</a:t>
            </a:r>
            <a:endParaRPr lang="it-IT" sz="3200" dirty="0">
              <a:solidFill>
                <a:schemeClr val="bg1"/>
              </a:solidFill>
              <a:effectLst>
                <a:glow rad="228600">
                  <a:schemeClr val="accent6">
                    <a:satMod val="175000"/>
                    <a:alpha val="40000"/>
                  </a:schemeClr>
                </a:glow>
              </a:effectLst>
              <a:latin typeface="BankGothic Md BT" pitchFamily="34" charset="0"/>
            </a:endParaRPr>
          </a:p>
        </p:txBody>
      </p:sp>
      <p:sp>
        <p:nvSpPr>
          <p:cNvPr id="6" name="Ovale 5"/>
          <p:cNvSpPr/>
          <p:nvPr/>
        </p:nvSpPr>
        <p:spPr>
          <a:xfrm>
            <a:off x="2571736" y="857232"/>
            <a:ext cx="2000264" cy="2000264"/>
          </a:xfrm>
          <a:prstGeom prst="ellipse">
            <a:avLst/>
          </a:prstGeom>
          <a:solidFill>
            <a:srgbClr val="C00000"/>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latin typeface="Photina Casual Black" pitchFamily="18" charset="0"/>
              </a:rPr>
              <a:t>Psicologia</a:t>
            </a:r>
          </a:p>
          <a:p>
            <a:pPr algn="ctr"/>
            <a:r>
              <a:rPr lang="it-IT" dirty="0" smtClean="0">
                <a:latin typeface="Photina Casual Black" pitchFamily="18" charset="0"/>
              </a:rPr>
              <a:t>sociale</a:t>
            </a:r>
            <a:endParaRPr lang="it-IT" dirty="0">
              <a:latin typeface="Photina Casual Black" pitchFamily="18" charset="0"/>
            </a:endParaRPr>
          </a:p>
        </p:txBody>
      </p:sp>
      <p:sp>
        <p:nvSpPr>
          <p:cNvPr id="15" name="CasellaDiTesto 14"/>
          <p:cNvSpPr txBox="1"/>
          <p:nvPr/>
        </p:nvSpPr>
        <p:spPr>
          <a:xfrm>
            <a:off x="571472" y="2928934"/>
            <a:ext cx="8001056" cy="3416320"/>
          </a:xfrm>
          <a:prstGeom prst="rect">
            <a:avLst/>
          </a:prstGeom>
          <a:solidFill>
            <a:srgbClr val="C00000">
              <a:alpha val="50000"/>
            </a:srgbClr>
          </a:solidFill>
        </p:spPr>
        <p:txBody>
          <a:bodyPr wrap="square" rtlCol="0">
            <a:spAutoFit/>
          </a:bodyPr>
          <a:lstStyle/>
          <a:p>
            <a:pPr algn="just"/>
            <a:r>
              <a:rPr lang="it-IT" dirty="0" smtClean="0">
                <a:solidFill>
                  <a:schemeClr val="bg1"/>
                </a:solidFill>
              </a:rPr>
              <a:t>La psicologia sociale si occupa dei pensieri e dei comportamenti dell’individuo nel contesto sociale, a partire dalle interazioni che esso stabilisce con l’ambiente circostante , soprattutto con gli altri individui.</a:t>
            </a:r>
          </a:p>
          <a:p>
            <a:endParaRPr lang="it-IT" dirty="0" smtClean="0">
              <a:solidFill>
                <a:schemeClr val="bg1"/>
              </a:solidFill>
            </a:endParaRPr>
          </a:p>
          <a:p>
            <a:r>
              <a:rPr lang="it-IT" dirty="0" smtClean="0">
                <a:solidFill>
                  <a:schemeClr val="bg1"/>
                </a:solidFill>
              </a:rPr>
              <a:t>Tipici settori di interesse della psicologia sociale sono:</a:t>
            </a:r>
          </a:p>
          <a:p>
            <a:pPr>
              <a:buFont typeface="Arial" pitchFamily="34" charset="0"/>
              <a:buChar char="•"/>
            </a:pPr>
            <a:r>
              <a:rPr lang="it-IT" dirty="0" smtClean="0">
                <a:solidFill>
                  <a:schemeClr val="bg1"/>
                </a:solidFill>
              </a:rPr>
              <a:t> il sé;</a:t>
            </a:r>
          </a:p>
          <a:p>
            <a:pPr>
              <a:buFont typeface="Arial" pitchFamily="34" charset="0"/>
              <a:buChar char="•"/>
            </a:pPr>
            <a:r>
              <a:rPr lang="it-IT" dirty="0" smtClean="0">
                <a:solidFill>
                  <a:schemeClr val="bg1"/>
                </a:solidFill>
              </a:rPr>
              <a:t> i gruppi, l’influenza e il consenso;</a:t>
            </a:r>
          </a:p>
          <a:p>
            <a:pPr>
              <a:buFont typeface="Arial" pitchFamily="34" charset="0"/>
              <a:buChar char="•"/>
            </a:pPr>
            <a:r>
              <a:rPr lang="it-IT" dirty="0" smtClean="0">
                <a:solidFill>
                  <a:schemeClr val="bg1"/>
                </a:solidFill>
              </a:rPr>
              <a:t> la socializzazione;</a:t>
            </a:r>
          </a:p>
          <a:p>
            <a:pPr>
              <a:buFont typeface="Arial" pitchFamily="34" charset="0"/>
              <a:buChar char="•"/>
            </a:pPr>
            <a:r>
              <a:rPr lang="it-IT" dirty="0" smtClean="0">
                <a:solidFill>
                  <a:schemeClr val="bg1"/>
                </a:solidFill>
              </a:rPr>
              <a:t> gli atteggiamenti e i comportamenti;</a:t>
            </a:r>
          </a:p>
          <a:p>
            <a:pPr>
              <a:buFont typeface="Arial" pitchFamily="34" charset="0"/>
              <a:buChar char="•"/>
            </a:pPr>
            <a:r>
              <a:rPr lang="it-IT" dirty="0" smtClean="0">
                <a:solidFill>
                  <a:schemeClr val="bg1"/>
                </a:solidFill>
              </a:rPr>
              <a:t> gli stereotipi e i pregiudizi;</a:t>
            </a:r>
          </a:p>
          <a:p>
            <a:pPr>
              <a:buFont typeface="Arial" pitchFamily="34" charset="0"/>
              <a:buChar char="•"/>
            </a:pPr>
            <a:r>
              <a:rPr lang="it-IT" dirty="0" smtClean="0">
                <a:solidFill>
                  <a:schemeClr val="bg1"/>
                </a:solidFill>
              </a:rPr>
              <a:t> la psicologia delle folle;</a:t>
            </a:r>
          </a:p>
          <a:p>
            <a:pPr>
              <a:buFont typeface="Arial" pitchFamily="34" charset="0"/>
              <a:buChar char="•"/>
            </a:pPr>
            <a:r>
              <a:rPr lang="it-IT" dirty="0" smtClean="0">
                <a:solidFill>
                  <a:schemeClr val="bg1"/>
                </a:solidFill>
              </a:rPr>
              <a:t> la devianza e la criminalità.</a:t>
            </a:r>
            <a:endParaRPr lang="it-IT"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latin typeface="+mn-lt"/>
              </a:rPr>
              <a:t>Il sé</a:t>
            </a:r>
            <a:endParaRPr lang="it-IT" b="1" dirty="0">
              <a:latin typeface="+mn-lt"/>
            </a:endParaRPr>
          </a:p>
        </p:txBody>
      </p:sp>
      <p:sp>
        <p:nvSpPr>
          <p:cNvPr id="3" name="Segnaposto contenuto 2"/>
          <p:cNvSpPr>
            <a:spLocks noGrp="1"/>
          </p:cNvSpPr>
          <p:nvPr>
            <p:ph idx="1"/>
          </p:nvPr>
        </p:nvSpPr>
        <p:spPr/>
        <p:txBody>
          <a:bodyPr>
            <a:normAutofit fontScale="92500"/>
          </a:bodyPr>
          <a:lstStyle/>
          <a:p>
            <a:pPr algn="just"/>
            <a:r>
              <a:rPr lang="it-IT" dirty="0" smtClean="0"/>
              <a:t>Con questo termine in psicologia si indica la consapevolezza che l’individuo ha di se stesso come essere autonomo e distinto dall’ambiente circostante.</a:t>
            </a:r>
          </a:p>
          <a:p>
            <a:pPr algn="just"/>
            <a:r>
              <a:rPr lang="it-IT" dirty="0" smtClean="0"/>
              <a:t>Si forma a partire dalla nascita attraverso un processo detto appunto di </a:t>
            </a:r>
            <a:r>
              <a:rPr lang="it-IT" b="1" dirty="0" smtClean="0"/>
              <a:t>individuazione,</a:t>
            </a:r>
            <a:r>
              <a:rPr lang="it-IT" dirty="0" smtClean="0"/>
              <a:t> che consta di varie fasi e attraversa l’infanzia e l’adolescenza.</a:t>
            </a:r>
          </a:p>
          <a:p>
            <a:pPr algn="just"/>
            <a:r>
              <a:rPr lang="it-IT" dirty="0" smtClean="0"/>
              <a:t>La piena maturazione del sé si ha con l’ingresso nell’età adulta, ma esso continua a modificarsi per tutta la vita.</a:t>
            </a:r>
          </a:p>
          <a:p>
            <a:pPr algn="just"/>
            <a:r>
              <a:rPr lang="it-IT" dirty="0" smtClean="0"/>
              <a:t>Lo sviluppo del sé è sempre legato all’interazione con gli altri; per questo motivo il sé risente delle influenze sociali e culturali in cui l’individuo vive e agisce.</a:t>
            </a:r>
            <a:endParaRPr lang="it-IT" dirty="0"/>
          </a:p>
        </p:txBody>
      </p:sp>
    </p:spTree>
  </p:cSld>
  <p:clrMapOvr>
    <a:masterClrMapping/>
  </p:clrMapOvr>
  <p:transition spd="med">
    <p:push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4400" b="1" dirty="0" smtClean="0">
                <a:latin typeface="+mn-lt"/>
              </a:rPr>
              <a:t>I gruppi, gli status e i ruoli</a:t>
            </a:r>
            <a:endParaRPr lang="it-IT" sz="4400" b="1" dirty="0">
              <a:latin typeface="+mn-lt"/>
            </a:endParaRPr>
          </a:p>
        </p:txBody>
      </p:sp>
      <p:sp>
        <p:nvSpPr>
          <p:cNvPr id="3" name="Segnaposto contenuto 2"/>
          <p:cNvSpPr>
            <a:spLocks noGrp="1"/>
          </p:cNvSpPr>
          <p:nvPr>
            <p:ph idx="1"/>
          </p:nvPr>
        </p:nvSpPr>
        <p:spPr/>
        <p:txBody>
          <a:bodyPr>
            <a:normAutofit/>
          </a:bodyPr>
          <a:lstStyle/>
          <a:p>
            <a:pPr algn="just"/>
            <a:r>
              <a:rPr lang="it-IT" sz="2400" dirty="0" smtClean="0"/>
              <a:t>Ogni individuo vive in uno o più gruppi: la famiglia, la classe, la squadra di lavoro o </a:t>
            </a:r>
            <a:r>
              <a:rPr lang="it-IT" sz="2400" dirty="0" err="1" smtClean="0"/>
              <a:t>sportiva…</a:t>
            </a:r>
            <a:endParaRPr lang="it-IT" sz="2400" dirty="0" smtClean="0"/>
          </a:p>
          <a:p>
            <a:pPr algn="just"/>
            <a:r>
              <a:rPr lang="it-IT" sz="2400" dirty="0" smtClean="0"/>
              <a:t>Ogni membro del gruppo assume al suo interno uno </a:t>
            </a:r>
            <a:r>
              <a:rPr lang="it-IT" sz="2400" b="1" dirty="0" smtClean="0"/>
              <a:t>status</a:t>
            </a:r>
            <a:r>
              <a:rPr lang="it-IT" sz="2400" dirty="0" smtClean="0"/>
              <a:t>, cioè una condizione che lo identifica: figlio, fratello, alunno, docente, allenatore, giocatore</a:t>
            </a:r>
            <a:r>
              <a:rPr lang="it-IT" sz="2400" dirty="0" smtClean="0"/>
              <a:t>…</a:t>
            </a:r>
            <a:endParaRPr lang="it-IT" sz="2400" dirty="0" smtClean="0"/>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38719" y="4022405"/>
            <a:ext cx="4466562" cy="2161240"/>
          </a:xfrm>
          <a:prstGeom prst="rect">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3600" b="1" dirty="0" smtClean="0">
                <a:latin typeface="+mn-lt"/>
              </a:rPr>
              <a:t>La psicologia è una scienza sociale?</a:t>
            </a:r>
            <a:endParaRPr lang="it-IT" sz="3600" b="1" dirty="0">
              <a:latin typeface="+mn-lt"/>
            </a:endParaRPr>
          </a:p>
        </p:txBody>
      </p:sp>
      <p:sp>
        <p:nvSpPr>
          <p:cNvPr id="3" name="Segnaposto contenuto 2"/>
          <p:cNvSpPr>
            <a:spLocks noGrp="1"/>
          </p:cNvSpPr>
          <p:nvPr>
            <p:ph idx="1"/>
          </p:nvPr>
        </p:nvSpPr>
        <p:spPr>
          <a:xfrm>
            <a:off x="457200" y="2071678"/>
            <a:ext cx="8229600" cy="4252922"/>
          </a:xfrm>
        </p:spPr>
        <p:txBody>
          <a:bodyPr>
            <a:normAutofit/>
          </a:bodyPr>
          <a:lstStyle/>
          <a:p>
            <a:pPr algn="just"/>
            <a:r>
              <a:rPr lang="it-IT" sz="2400" b="1" dirty="0" smtClean="0"/>
              <a:t>Sì,</a:t>
            </a:r>
            <a:r>
              <a:rPr lang="it-IT" sz="2400" dirty="0" smtClean="0"/>
              <a:t> ma si differenzia dalle altre scienze sociali in quanto il suo approccio allo studio dell’uomo è diverso, essendo centrato soprattutto sulle dimensioni della </a:t>
            </a:r>
            <a:r>
              <a:rPr lang="it-IT" sz="2400" b="1" dirty="0" smtClean="0"/>
              <a:t>singolarità</a:t>
            </a:r>
            <a:r>
              <a:rPr lang="it-IT" sz="2400" dirty="0" smtClean="0"/>
              <a:t> e dell’</a:t>
            </a:r>
            <a:r>
              <a:rPr lang="it-IT" sz="2400" b="1" dirty="0" smtClean="0"/>
              <a:t>individualità</a:t>
            </a:r>
            <a:r>
              <a:rPr lang="it-IT" sz="2400" dirty="0" smtClean="0"/>
              <a:t>.</a:t>
            </a:r>
          </a:p>
          <a:p>
            <a:pPr algn="just"/>
            <a:r>
              <a:rPr lang="it-IT" sz="2400" dirty="0" smtClean="0"/>
              <a:t>In questo si distingue dalla </a:t>
            </a:r>
            <a:r>
              <a:rPr lang="it-IT" sz="2400" b="1" dirty="0" smtClean="0"/>
              <a:t>sociologia</a:t>
            </a:r>
            <a:r>
              <a:rPr lang="it-IT" sz="2400" dirty="0" smtClean="0"/>
              <a:t> e dall’</a:t>
            </a:r>
            <a:r>
              <a:rPr lang="it-IT" sz="2400" b="1" dirty="0" smtClean="0"/>
              <a:t>antropologia culturale,</a:t>
            </a:r>
            <a:r>
              <a:rPr lang="it-IT" sz="2400" dirty="0" smtClean="0"/>
              <a:t> che guardano soprattutto ai </a:t>
            </a:r>
            <a:r>
              <a:rPr lang="it-IT" sz="2400" b="1" dirty="0" smtClean="0"/>
              <a:t>fatti sociali</a:t>
            </a:r>
            <a:r>
              <a:rPr lang="it-IT" sz="2400" dirty="0" smtClean="0"/>
              <a:t> e alla </a:t>
            </a:r>
            <a:r>
              <a:rPr lang="it-IT" sz="2400" b="1" dirty="0" smtClean="0"/>
              <a:t>cultura,</a:t>
            </a:r>
            <a:r>
              <a:rPr lang="it-IT" sz="2400" dirty="0" smtClean="0"/>
              <a:t> cioè agli atteggiamenti e comportamenti determinati da fattori socio-economici tipici di un contesto di vita più o meno vasto (sociologia) o dalla presenza di stili di vita, credenze, valori, tradizioni facenti parte di un complesso organico (antropologia culturale</a:t>
            </a:r>
            <a:r>
              <a:rPr lang="it-IT" sz="2400" dirty="0" smtClean="0"/>
              <a:t>).</a:t>
            </a:r>
            <a:endParaRPr lang="it-IT" sz="2400" dirty="0" smtClean="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980728"/>
            <a:ext cx="8229600" cy="5343872"/>
          </a:xfrm>
        </p:spPr>
        <p:txBody>
          <a:bodyPr>
            <a:normAutofit/>
          </a:bodyPr>
          <a:lstStyle/>
          <a:p>
            <a:pPr algn="just"/>
            <a:r>
              <a:rPr lang="it-IT" sz="2400" dirty="0" smtClean="0"/>
              <a:t>A </a:t>
            </a:r>
            <a:r>
              <a:rPr lang="it-IT" sz="2400" dirty="0" smtClean="0"/>
              <a:t>ogni status si accompagna un “set” di </a:t>
            </a:r>
            <a:r>
              <a:rPr lang="it-IT" sz="2400" b="1" dirty="0" smtClean="0"/>
              <a:t>ruoli</a:t>
            </a:r>
            <a:r>
              <a:rPr lang="it-IT" sz="2400" dirty="0" smtClean="0"/>
              <a:t>, attività che l’individuo svolge in base al suo status. Ad esempio l’alunno può essere rappresentante di classe o partecipante a un progetto; il docente è tale sia quando lavora in classe che quando riceve i genitori degli alunni o si trova in consiglio con i colleghi e il dirigente.</a:t>
            </a:r>
            <a:endParaRPr lang="it-IT" sz="2400" dirty="0"/>
          </a:p>
        </p:txBody>
      </p:sp>
    </p:spTree>
    <p:extLst>
      <p:ext uri="{BB962C8B-B14F-4D97-AF65-F5344CB8AC3E}">
        <p14:creationId xmlns:p14="http://schemas.microsoft.com/office/powerpoint/2010/main" val="2453237134"/>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4400" b="1" dirty="0" smtClean="0">
                <a:latin typeface="+mn-lt"/>
              </a:rPr>
              <a:t>Il gruppo come totalità dinamica</a:t>
            </a:r>
            <a:endParaRPr lang="it-IT" sz="4400" b="1" dirty="0">
              <a:latin typeface="+mn-lt"/>
            </a:endParaRPr>
          </a:p>
        </p:txBody>
      </p:sp>
      <p:sp>
        <p:nvSpPr>
          <p:cNvPr id="3" name="Segnaposto contenuto 2"/>
          <p:cNvSpPr>
            <a:spLocks noGrp="1"/>
          </p:cNvSpPr>
          <p:nvPr>
            <p:ph sz="half" idx="1"/>
          </p:nvPr>
        </p:nvSpPr>
        <p:spPr>
          <a:xfrm>
            <a:off x="457200" y="1920084"/>
            <a:ext cx="4543428" cy="4652188"/>
          </a:xfrm>
        </p:spPr>
        <p:txBody>
          <a:bodyPr>
            <a:normAutofit/>
          </a:bodyPr>
          <a:lstStyle/>
          <a:p>
            <a:pPr algn="just"/>
            <a:r>
              <a:rPr lang="it-IT" sz="1800" b="1" dirty="0" smtClean="0"/>
              <a:t>Kurt </a:t>
            </a:r>
            <a:r>
              <a:rPr lang="it-IT" sz="1800" b="1" dirty="0" err="1" smtClean="0"/>
              <a:t>Lewin</a:t>
            </a:r>
            <a:r>
              <a:rPr lang="it-IT" sz="1800" b="1" dirty="0" smtClean="0"/>
              <a:t> </a:t>
            </a:r>
            <a:r>
              <a:rPr lang="it-IT" sz="1800" dirty="0" smtClean="0"/>
              <a:t>(1890-1947) ha messo in evidenza come il gruppo sia più della somma delle singole parti, così come un oggetto percepito dalla mente è più che una semplice somma di stimoli sensoriali.</a:t>
            </a:r>
          </a:p>
          <a:p>
            <a:pPr algn="just"/>
            <a:r>
              <a:rPr lang="it-IT" sz="1800" dirty="0" smtClean="0"/>
              <a:t>Secondo </a:t>
            </a:r>
            <a:r>
              <a:rPr lang="it-IT" sz="1800" dirty="0" err="1" smtClean="0"/>
              <a:t>Lewin</a:t>
            </a:r>
            <a:r>
              <a:rPr lang="it-IT" sz="1800" dirty="0" smtClean="0"/>
              <a:t> ogni gruppo presenta il fenomeno dell’ </a:t>
            </a:r>
            <a:r>
              <a:rPr lang="it-IT" sz="1800" b="1" dirty="0" smtClean="0"/>
              <a:t>interdipendenza:</a:t>
            </a:r>
            <a:r>
              <a:rPr lang="it-IT" sz="1800" dirty="0" smtClean="0"/>
              <a:t> ogni membro influenza l’andamento del gruppo ed è a sua volta influenzato dagli altri membri.</a:t>
            </a:r>
          </a:p>
          <a:p>
            <a:pPr algn="just"/>
            <a:r>
              <a:rPr lang="it-IT" sz="1800" dirty="0" smtClean="0"/>
              <a:t>Tutte le azioni che un individuo compie nell’ambito della sua attività nel gruppo finiscono inevitabilmente per ripercuotersi sul gruppo stesso nel suo insieme.</a:t>
            </a:r>
            <a:endParaRPr lang="it-IT" sz="1800" dirty="0"/>
          </a:p>
        </p:txBody>
      </p:sp>
      <p:pic>
        <p:nvPicPr>
          <p:cNvPr id="5" name="Segnaposto contenuto 4" descr="lewin.png"/>
          <p:cNvPicPr>
            <a:picLocks noGrp="1" noChangeAspect="1"/>
          </p:cNvPicPr>
          <p:nvPr>
            <p:ph sz="half" idx="2"/>
          </p:nvPr>
        </p:nvPicPr>
        <p:blipFill>
          <a:blip r:embed="rId2"/>
          <a:stretch>
            <a:fillRect/>
          </a:stretch>
        </p:blipFill>
        <p:spPr>
          <a:xfrm>
            <a:off x="5143504" y="2000239"/>
            <a:ext cx="3174912" cy="4429157"/>
          </a:xfrm>
          <a:ln>
            <a:solidFill>
              <a:schemeClr val="tx1"/>
            </a:solidFill>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010400"/>
          </a:xfrm>
        </p:spPr>
        <p:txBody>
          <a:bodyPr>
            <a:normAutofit fontScale="90000"/>
          </a:bodyPr>
          <a:lstStyle/>
          <a:p>
            <a:r>
              <a:rPr lang="it-IT" sz="3600" b="1" dirty="0" smtClean="0">
                <a:latin typeface="+mn-lt"/>
              </a:rPr>
              <a:t>L’influenza e il consenso:</a:t>
            </a:r>
            <a:br>
              <a:rPr lang="it-IT" sz="3600" b="1" dirty="0" smtClean="0">
                <a:latin typeface="+mn-lt"/>
              </a:rPr>
            </a:br>
            <a:r>
              <a:rPr lang="it-IT" sz="3600" b="1" dirty="0" smtClean="0">
                <a:latin typeface="+mn-lt"/>
              </a:rPr>
              <a:t>le ricerche di </a:t>
            </a:r>
            <a:r>
              <a:rPr lang="it-IT" sz="3600" b="1" dirty="0" err="1" smtClean="0">
                <a:latin typeface="+mn-lt"/>
              </a:rPr>
              <a:t>Asch</a:t>
            </a:r>
            <a:r>
              <a:rPr lang="it-IT" sz="3600" b="1" dirty="0" smtClean="0">
                <a:latin typeface="+mn-lt"/>
              </a:rPr>
              <a:t> e </a:t>
            </a:r>
            <a:r>
              <a:rPr lang="it-IT" sz="3600" b="1" dirty="0" err="1" smtClean="0">
                <a:latin typeface="+mn-lt"/>
              </a:rPr>
              <a:t>Milgram</a:t>
            </a:r>
            <a:endParaRPr lang="it-IT" sz="3600" b="1" dirty="0">
              <a:latin typeface="+mn-lt"/>
            </a:endParaRPr>
          </a:p>
        </p:txBody>
      </p:sp>
      <p:sp>
        <p:nvSpPr>
          <p:cNvPr id="3" name="Segnaposto contenuto 2"/>
          <p:cNvSpPr>
            <a:spLocks noGrp="1"/>
          </p:cNvSpPr>
          <p:nvPr>
            <p:ph idx="1"/>
          </p:nvPr>
        </p:nvSpPr>
        <p:spPr>
          <a:xfrm>
            <a:off x="457200" y="1714488"/>
            <a:ext cx="8229600" cy="4857784"/>
          </a:xfrm>
        </p:spPr>
        <p:txBody>
          <a:bodyPr>
            <a:normAutofit/>
          </a:bodyPr>
          <a:lstStyle/>
          <a:p>
            <a:pPr algn="just"/>
            <a:r>
              <a:rPr lang="it-IT" sz="2000" dirty="0" smtClean="0"/>
              <a:t>Gli esperimenti di </a:t>
            </a:r>
            <a:r>
              <a:rPr lang="it-IT" sz="2000" b="1" dirty="0" smtClean="0"/>
              <a:t>Solomon </a:t>
            </a:r>
            <a:r>
              <a:rPr lang="it-IT" sz="2000" b="1" dirty="0" err="1" smtClean="0"/>
              <a:t>Asch</a:t>
            </a:r>
            <a:r>
              <a:rPr lang="it-IT" sz="2000" b="1" dirty="0" smtClean="0"/>
              <a:t> </a:t>
            </a:r>
            <a:r>
              <a:rPr lang="it-IT" sz="2000" dirty="0" smtClean="0"/>
              <a:t>(</a:t>
            </a:r>
            <a:r>
              <a:rPr lang="it-IT" sz="2000" dirty="0" smtClean="0"/>
              <a:t>1951) </a:t>
            </a:r>
            <a:r>
              <a:rPr lang="it-IT" sz="2000" dirty="0" smtClean="0"/>
              <a:t>e di </a:t>
            </a:r>
            <a:r>
              <a:rPr lang="it-IT" sz="2000" b="1" dirty="0" smtClean="0"/>
              <a:t>Stanley </a:t>
            </a:r>
            <a:r>
              <a:rPr lang="it-IT" sz="2000" b="1" dirty="0" err="1" smtClean="0"/>
              <a:t>Milgram</a:t>
            </a:r>
            <a:r>
              <a:rPr lang="it-IT" sz="2000" dirty="0" smtClean="0"/>
              <a:t> (1961) hanno dato origine a un intenso dibattito sulla capacità che il gruppo e la leadership hanno di influenzare il comportamento dell’individuo, </a:t>
            </a:r>
            <a:r>
              <a:rPr lang="it-IT" sz="2000" dirty="0" smtClean="0"/>
              <a:t>soprattutto in negativo.</a:t>
            </a:r>
            <a:endParaRPr lang="it-IT" sz="2000" dirty="0" smtClean="0"/>
          </a:p>
          <a:p>
            <a:pPr marL="0" indent="0" algn="just">
              <a:buNone/>
            </a:pPr>
            <a:endParaRPr lang="it-IT" sz="2000" dirty="0"/>
          </a:p>
          <a:p>
            <a:pPr marL="0" indent="0" algn="just">
              <a:buNone/>
            </a:pPr>
            <a:endParaRPr lang="it-IT" sz="2000" dirty="0" smtClean="0"/>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28307" y="3068960"/>
            <a:ext cx="2406867" cy="3024336"/>
          </a:xfrm>
          <a:prstGeom prst="rect">
            <a:avLst/>
          </a:prstGeom>
        </p:spPr>
      </p:pic>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45371" y="3068960"/>
            <a:ext cx="2147278" cy="3024336"/>
          </a:xfrm>
          <a:prstGeom prst="rect">
            <a:avLst/>
          </a:prstGeom>
        </p:spPr>
      </p:pic>
      <p:sp>
        <p:nvSpPr>
          <p:cNvPr id="8" name="Rettangolo 7"/>
          <p:cNvSpPr/>
          <p:nvPr/>
        </p:nvSpPr>
        <p:spPr>
          <a:xfrm>
            <a:off x="827584" y="6093296"/>
            <a:ext cx="2808312" cy="369332"/>
          </a:xfrm>
          <a:prstGeom prst="rect">
            <a:avLst/>
          </a:prstGeom>
        </p:spPr>
        <p:txBody>
          <a:bodyPr wrap="square">
            <a:spAutoFit/>
          </a:bodyPr>
          <a:lstStyle/>
          <a:p>
            <a:r>
              <a:rPr lang="it-IT" dirty="0" smtClean="0"/>
              <a:t>Solomon </a:t>
            </a:r>
            <a:r>
              <a:rPr lang="it-IT" dirty="0" err="1" smtClean="0"/>
              <a:t>Asch</a:t>
            </a:r>
            <a:r>
              <a:rPr lang="it-IT" dirty="0" smtClean="0"/>
              <a:t> (1920-1997)</a:t>
            </a:r>
            <a:endParaRPr lang="it-IT" dirty="0"/>
          </a:p>
        </p:txBody>
      </p:sp>
      <p:sp>
        <p:nvSpPr>
          <p:cNvPr id="9" name="Rettangolo 8"/>
          <p:cNvSpPr/>
          <p:nvPr/>
        </p:nvSpPr>
        <p:spPr>
          <a:xfrm>
            <a:off x="5292080" y="6097680"/>
            <a:ext cx="3053860" cy="369332"/>
          </a:xfrm>
          <a:prstGeom prst="rect">
            <a:avLst/>
          </a:prstGeom>
        </p:spPr>
        <p:txBody>
          <a:bodyPr wrap="square">
            <a:spAutoFit/>
          </a:bodyPr>
          <a:lstStyle/>
          <a:p>
            <a:r>
              <a:rPr lang="it-IT" dirty="0" smtClean="0"/>
              <a:t>Stanley </a:t>
            </a:r>
            <a:r>
              <a:rPr lang="it-IT" dirty="0" err="1" smtClean="0"/>
              <a:t>Milgram</a:t>
            </a:r>
            <a:r>
              <a:rPr lang="it-IT" dirty="0" smtClean="0"/>
              <a:t> (1933-1984)</a:t>
            </a:r>
            <a:endParaRPr lang="it-IT" dirty="0"/>
          </a:p>
        </p:txBody>
      </p:sp>
    </p:spTree>
    <p:extLst>
      <p:ext uri="{BB962C8B-B14F-4D97-AF65-F5344CB8AC3E}">
        <p14:creationId xmlns:p14="http://schemas.microsoft.com/office/powerpoint/2010/main" val="1408805099"/>
      </p:ext>
    </p:extLst>
  </p:cSld>
  <p:clrMapOvr>
    <a:masterClrMapping/>
  </p:clrMapOvr>
  <p:transition spd="med">
    <p:cover dir="r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1010400"/>
          </a:xfrm>
        </p:spPr>
        <p:txBody>
          <a:bodyPr>
            <a:normAutofit/>
          </a:bodyPr>
          <a:lstStyle/>
          <a:p>
            <a:pPr algn="ctr"/>
            <a:r>
              <a:rPr lang="it-IT" sz="3600" b="1" dirty="0" err="1" smtClean="0">
                <a:latin typeface="+mn-lt"/>
              </a:rPr>
              <a:t>Asch</a:t>
            </a:r>
            <a:r>
              <a:rPr lang="it-IT" sz="3600" b="1" dirty="0" smtClean="0">
                <a:latin typeface="+mn-lt"/>
              </a:rPr>
              <a:t>: la pressione del gruppo</a:t>
            </a:r>
            <a:endParaRPr lang="it-IT" sz="3600" b="1" dirty="0">
              <a:latin typeface="+mn-lt"/>
            </a:endParaRPr>
          </a:p>
        </p:txBody>
      </p:sp>
      <p:sp>
        <p:nvSpPr>
          <p:cNvPr id="3" name="Segnaposto contenuto 2"/>
          <p:cNvSpPr>
            <a:spLocks noGrp="1"/>
          </p:cNvSpPr>
          <p:nvPr>
            <p:ph idx="1"/>
          </p:nvPr>
        </p:nvSpPr>
        <p:spPr>
          <a:xfrm>
            <a:off x="457200" y="1714488"/>
            <a:ext cx="8229600" cy="4857784"/>
          </a:xfrm>
        </p:spPr>
        <p:txBody>
          <a:bodyPr>
            <a:normAutofit/>
          </a:bodyPr>
          <a:lstStyle/>
          <a:p>
            <a:pPr algn="just"/>
            <a:r>
              <a:rPr lang="it-IT" sz="2000" dirty="0" smtClean="0"/>
              <a:t>Nell’esperimento </a:t>
            </a:r>
            <a:r>
              <a:rPr lang="it-IT" sz="2000" dirty="0" smtClean="0"/>
              <a:t>di </a:t>
            </a:r>
            <a:r>
              <a:rPr lang="it-IT" sz="2000" dirty="0" err="1" smtClean="0"/>
              <a:t>Asch</a:t>
            </a:r>
            <a:r>
              <a:rPr lang="it-IT" sz="2000" dirty="0" smtClean="0"/>
              <a:t>, col pretesto di studiare la percezione visiva, un soggetto veniva sottoposto alla pressione del gruppo nel valutare la lunghezza di alcune linee </a:t>
            </a:r>
            <a:r>
              <a:rPr lang="it-IT" sz="2000" dirty="0" smtClean="0"/>
              <a:t>verticali.</a:t>
            </a:r>
          </a:p>
          <a:p>
            <a:pPr marL="0" indent="0" algn="just">
              <a:buNone/>
            </a:pPr>
            <a:endParaRPr lang="it-IT" sz="2000" dirty="0"/>
          </a:p>
          <a:p>
            <a:pPr marL="0" indent="0" algn="just">
              <a:buNone/>
            </a:pPr>
            <a:endParaRPr lang="it-IT" sz="2000" dirty="0" smtClean="0"/>
          </a:p>
        </p:txBody>
      </p:sp>
      <p:pic>
        <p:nvPicPr>
          <p:cNvPr id="4" name="Segnaposto contenuto 6" descr="Asch_experiment.png"/>
          <p:cNvPicPr>
            <a:picLocks noChangeAspect="1"/>
          </p:cNvPicPr>
          <p:nvPr/>
        </p:nvPicPr>
        <p:blipFill>
          <a:blip r:embed="rId2"/>
          <a:stretch>
            <a:fillRect/>
          </a:stretch>
        </p:blipFill>
        <p:spPr>
          <a:xfrm>
            <a:off x="4583661" y="2636912"/>
            <a:ext cx="4040188" cy="3312954"/>
          </a:xfrm>
          <a:prstGeom prst="rect">
            <a:avLst/>
          </a:prstGeom>
        </p:spPr>
      </p:pic>
      <p:pic>
        <p:nvPicPr>
          <p:cNvPr id="6" name="Immagin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560" y="3068960"/>
            <a:ext cx="3816424" cy="2448272"/>
          </a:xfrm>
          <a:prstGeom prst="rect">
            <a:avLst/>
          </a:prstGeom>
        </p:spPr>
      </p:pic>
    </p:spTree>
  </p:cSld>
  <p:clrMapOvr>
    <a:masterClrMapping/>
  </p:clrMapOvr>
  <p:transition spd="med">
    <p:cover dir="r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692696"/>
            <a:ext cx="8229600" cy="877776"/>
          </a:xfrm>
        </p:spPr>
        <p:txBody>
          <a:bodyPr>
            <a:normAutofit/>
          </a:bodyPr>
          <a:lstStyle/>
          <a:p>
            <a:pPr algn="ctr"/>
            <a:r>
              <a:rPr lang="it-IT" sz="3600" b="1" dirty="0" err="1" smtClean="0">
                <a:latin typeface="+mn-lt"/>
              </a:rPr>
              <a:t>Milgram</a:t>
            </a:r>
            <a:r>
              <a:rPr lang="it-IT" sz="3600" b="1" dirty="0" smtClean="0">
                <a:latin typeface="+mn-lt"/>
              </a:rPr>
              <a:t>: l’influenza dell’autorità</a:t>
            </a:r>
            <a:endParaRPr lang="it-IT" sz="3600" b="1" dirty="0">
              <a:latin typeface="+mn-lt"/>
            </a:endParaRPr>
          </a:p>
        </p:txBody>
      </p:sp>
      <p:sp>
        <p:nvSpPr>
          <p:cNvPr id="3" name="Segnaposto contenuto 2"/>
          <p:cNvSpPr>
            <a:spLocks noGrp="1"/>
          </p:cNvSpPr>
          <p:nvPr>
            <p:ph idx="1"/>
          </p:nvPr>
        </p:nvSpPr>
        <p:spPr>
          <a:xfrm>
            <a:off x="457200" y="1556792"/>
            <a:ext cx="8229600" cy="4857784"/>
          </a:xfrm>
        </p:spPr>
        <p:txBody>
          <a:bodyPr>
            <a:normAutofit/>
          </a:bodyPr>
          <a:lstStyle/>
          <a:p>
            <a:pPr algn="just"/>
            <a:r>
              <a:rPr lang="it-IT" sz="2000" dirty="0" err="1" smtClean="0"/>
              <a:t>Milgram</a:t>
            </a:r>
            <a:r>
              <a:rPr lang="it-IT" sz="2000" dirty="0" smtClean="0"/>
              <a:t> </a:t>
            </a:r>
            <a:r>
              <a:rPr lang="it-IT" sz="2000" dirty="0" smtClean="0"/>
              <a:t>ha studiato l’influenza dell’autorità sull’individuo in un esperimento in cui il soggetto credeva di dover infliggere delle dolorose scariche elettriche  di intensità progressiva a un altro soggetto (in realtà un attore</a:t>
            </a:r>
            <a:r>
              <a:rPr lang="it-IT" sz="2000" dirty="0" smtClean="0"/>
              <a:t>).</a:t>
            </a:r>
            <a:endParaRPr lang="it-IT" sz="2000" dirty="0" smtClean="0"/>
          </a:p>
        </p:txBody>
      </p:sp>
      <p:pic>
        <p:nvPicPr>
          <p:cNvPr id="4" name="Segnaposto contenuto 9" descr="Milgram_Experiment.png"/>
          <p:cNvPicPr>
            <a:picLocks noChangeAspect="1"/>
          </p:cNvPicPr>
          <p:nvPr/>
        </p:nvPicPr>
        <p:blipFill>
          <a:blip r:embed="rId2"/>
          <a:stretch>
            <a:fillRect/>
          </a:stretch>
        </p:blipFill>
        <p:spPr>
          <a:xfrm>
            <a:off x="4932040" y="2910387"/>
            <a:ext cx="2914206" cy="3696667"/>
          </a:xfrm>
          <a:prstGeom prst="rect">
            <a:avLst/>
          </a:prstGeom>
        </p:spPr>
      </p:pic>
      <p:pic>
        <p:nvPicPr>
          <p:cNvPr id="5" name="Immagin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3594" y="2890000"/>
            <a:ext cx="3061760" cy="3711224"/>
          </a:xfrm>
          <a:prstGeom prst="rect">
            <a:avLst/>
          </a:prstGeom>
        </p:spPr>
      </p:pic>
    </p:spTree>
    <p:extLst>
      <p:ext uri="{BB962C8B-B14F-4D97-AF65-F5344CB8AC3E}">
        <p14:creationId xmlns:p14="http://schemas.microsoft.com/office/powerpoint/2010/main" val="2515150177"/>
      </p:ext>
    </p:extLst>
  </p:cSld>
  <p:clrMapOvr>
    <a:masterClrMapping/>
  </p:clrMapOvr>
  <p:transition spd="med">
    <p:cover dir="r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1196752"/>
            <a:ext cx="8229600" cy="5375520"/>
          </a:xfrm>
        </p:spPr>
        <p:txBody>
          <a:bodyPr>
            <a:normAutofit/>
          </a:bodyPr>
          <a:lstStyle/>
          <a:p>
            <a:pPr algn="just"/>
            <a:r>
              <a:rPr lang="it-IT" sz="2000" dirty="0" smtClean="0"/>
              <a:t>In </a:t>
            </a:r>
            <a:r>
              <a:rPr lang="it-IT" sz="2000" dirty="0" smtClean="0"/>
              <a:t>entrambi i casi, e al di là delle varianti introdotte di volta in volta dagli sperimentatori, i risultati hanno dimostrato che una percentuale </a:t>
            </a:r>
            <a:r>
              <a:rPr lang="it-IT" sz="2000" dirty="0" smtClean="0"/>
              <a:t>variabile dal 33 </a:t>
            </a:r>
            <a:r>
              <a:rPr lang="it-IT" sz="2000" dirty="0" smtClean="0"/>
              <a:t>al </a:t>
            </a:r>
            <a:r>
              <a:rPr lang="it-IT" sz="2000" dirty="0" smtClean="0"/>
              <a:t>65% </a:t>
            </a:r>
            <a:r>
              <a:rPr lang="it-IT" sz="2000" dirty="0" smtClean="0"/>
              <a:t>dei soggetti ha agito conformandosi più o meno passivamente al gruppo o all’autorità, andando contro l’evidenza percettiva (</a:t>
            </a:r>
            <a:r>
              <a:rPr lang="it-IT" sz="2000" dirty="0" err="1" smtClean="0"/>
              <a:t>Asch</a:t>
            </a:r>
            <a:r>
              <a:rPr lang="it-IT" sz="2000" dirty="0" smtClean="0"/>
              <a:t>) o il proprio senso morale (</a:t>
            </a:r>
            <a:r>
              <a:rPr lang="it-IT" sz="2000" dirty="0" err="1" smtClean="0"/>
              <a:t>Milgram</a:t>
            </a:r>
            <a:r>
              <a:rPr lang="it-IT" sz="2000" dirty="0" smtClean="0"/>
              <a:t>).</a:t>
            </a:r>
            <a:endParaRPr lang="it-IT" sz="2000" dirty="0"/>
          </a:p>
        </p:txBody>
      </p:sp>
      <p:pic>
        <p:nvPicPr>
          <p:cNvPr id="1029" name="Picture 5" descr="C:\Users\UDG\Desktop\Peer_Pressure___Wallpaper_JxH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19890" y="3086262"/>
            <a:ext cx="4304220" cy="32281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3447853"/>
      </p:ext>
    </p:extLst>
  </p:cSld>
  <p:clrMapOvr>
    <a:masterClrMapping/>
  </p:clrMapOvr>
  <p:transition spd="med">
    <p:cover dir="r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olo 4"/>
          <p:cNvSpPr>
            <a:spLocks noGrp="1"/>
          </p:cNvSpPr>
          <p:nvPr>
            <p:ph type="title"/>
          </p:nvPr>
        </p:nvSpPr>
        <p:spPr/>
        <p:txBody>
          <a:bodyPr>
            <a:normAutofit/>
          </a:bodyPr>
          <a:lstStyle/>
          <a:p>
            <a:r>
              <a:rPr lang="it-IT" sz="4400" b="1" dirty="0" smtClean="0">
                <a:latin typeface="+mn-lt"/>
              </a:rPr>
              <a:t>La leadership</a:t>
            </a:r>
            <a:endParaRPr lang="it-IT" sz="4400" b="1" dirty="0">
              <a:latin typeface="+mn-lt"/>
            </a:endParaRPr>
          </a:p>
        </p:txBody>
      </p:sp>
      <p:sp>
        <p:nvSpPr>
          <p:cNvPr id="6" name="Segnaposto contenuto 5"/>
          <p:cNvSpPr>
            <a:spLocks noGrp="1"/>
          </p:cNvSpPr>
          <p:nvPr>
            <p:ph idx="1"/>
          </p:nvPr>
        </p:nvSpPr>
        <p:spPr/>
        <p:txBody>
          <a:bodyPr>
            <a:normAutofit/>
          </a:bodyPr>
          <a:lstStyle/>
          <a:p>
            <a:pPr algn="just"/>
            <a:r>
              <a:rPr lang="it-IT" sz="2400" dirty="0" smtClean="0"/>
              <a:t>Ogni gruppo presenta uno o più </a:t>
            </a:r>
            <a:r>
              <a:rPr lang="it-IT" sz="2400" b="1" dirty="0" smtClean="0"/>
              <a:t>leader,</a:t>
            </a:r>
            <a:r>
              <a:rPr lang="it-IT" sz="2400" dirty="0" smtClean="0"/>
              <a:t> membri che assumono una posizione di preminenza rispetto agli altri, detta appunto </a:t>
            </a:r>
            <a:r>
              <a:rPr lang="it-IT" sz="2400" b="1" dirty="0" smtClean="0"/>
              <a:t>leadership.</a:t>
            </a:r>
          </a:p>
          <a:p>
            <a:pPr algn="just"/>
            <a:r>
              <a:rPr lang="it-IT" sz="2400" dirty="0" smtClean="0"/>
              <a:t>I leader possono essere </a:t>
            </a:r>
            <a:r>
              <a:rPr lang="it-IT" sz="2400" b="1" dirty="0" smtClean="0"/>
              <a:t>formali</a:t>
            </a:r>
            <a:r>
              <a:rPr lang="it-IT" sz="2400" dirty="0" smtClean="0"/>
              <a:t> quando il loro status è dovuto alla struttura stessa del gruppo; </a:t>
            </a:r>
            <a:r>
              <a:rPr lang="it-IT" sz="2400" b="1" dirty="0" smtClean="0"/>
              <a:t>informali</a:t>
            </a:r>
            <a:r>
              <a:rPr lang="it-IT" sz="2400" dirty="0" smtClean="0"/>
              <a:t> quando emergono spontaneamente per le loro capacità o per il loro ascendente sugli altri membri.</a:t>
            </a:r>
          </a:p>
          <a:p>
            <a:pPr algn="just"/>
            <a:r>
              <a:rPr lang="it-IT" sz="2400" dirty="0" smtClean="0"/>
              <a:t>I primi studi sulla leadership distinguevano tra leader </a:t>
            </a:r>
            <a:r>
              <a:rPr lang="it-IT" sz="2400" b="1" dirty="0" smtClean="0"/>
              <a:t>autoritario</a:t>
            </a:r>
            <a:r>
              <a:rPr lang="it-IT" sz="2400" dirty="0" smtClean="0"/>
              <a:t> e </a:t>
            </a:r>
            <a:r>
              <a:rPr lang="it-IT" sz="2400" b="1" dirty="0" smtClean="0"/>
              <a:t>democratico</a:t>
            </a:r>
            <a:r>
              <a:rPr lang="it-IT" sz="2400" dirty="0" smtClean="0"/>
              <a:t>; oggi invece </a:t>
            </a:r>
            <a:r>
              <a:rPr lang="it-IT" sz="2400" dirty="0" smtClean="0"/>
              <a:t>si </a:t>
            </a:r>
            <a:r>
              <a:rPr lang="it-IT" sz="2400" dirty="0" smtClean="0"/>
              <a:t>preferisce </a:t>
            </a:r>
            <a:r>
              <a:rPr lang="it-IT" sz="2400" dirty="0" smtClean="0"/>
              <a:t>solitamente distinguere </a:t>
            </a:r>
            <a:r>
              <a:rPr lang="it-IT" sz="2400" dirty="0" smtClean="0"/>
              <a:t>tra leader </a:t>
            </a:r>
            <a:r>
              <a:rPr lang="it-IT" sz="2400" b="1" dirty="0" smtClean="0"/>
              <a:t>orientato al progetto </a:t>
            </a:r>
            <a:r>
              <a:rPr lang="it-IT" sz="2400" dirty="0" smtClean="0"/>
              <a:t>e leader </a:t>
            </a:r>
            <a:r>
              <a:rPr lang="it-IT" sz="2400" b="1" dirty="0" smtClean="0"/>
              <a:t>orientato alla </a:t>
            </a:r>
            <a:r>
              <a:rPr lang="it-IT" sz="2400" b="1" dirty="0" smtClean="0"/>
              <a:t>relazione, </a:t>
            </a:r>
            <a:r>
              <a:rPr lang="it-IT" sz="2400" dirty="0" smtClean="0"/>
              <a:t>o altri tipi ancora.</a:t>
            </a:r>
            <a:endParaRPr lang="it-IT" sz="2400" b="1" dirty="0"/>
          </a:p>
        </p:txBody>
      </p:sp>
    </p:spTree>
  </p:cSld>
  <p:clrMapOvr>
    <a:masterClrMapping/>
  </p:clrMapOvr>
  <p:transition spd="slow">
    <p:circl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4400" b="1" dirty="0" smtClean="0">
                <a:latin typeface="+mn-lt"/>
              </a:rPr>
              <a:t>La socializzazione</a:t>
            </a:r>
            <a:endParaRPr lang="it-IT" sz="4400" b="1" dirty="0">
              <a:latin typeface="+mn-lt"/>
            </a:endParaRPr>
          </a:p>
        </p:txBody>
      </p:sp>
      <p:sp>
        <p:nvSpPr>
          <p:cNvPr id="3" name="Segnaposto contenuto 2"/>
          <p:cNvSpPr>
            <a:spLocks noGrp="1"/>
          </p:cNvSpPr>
          <p:nvPr>
            <p:ph idx="1"/>
          </p:nvPr>
        </p:nvSpPr>
        <p:spPr/>
        <p:txBody>
          <a:bodyPr>
            <a:normAutofit lnSpcReduction="10000"/>
          </a:bodyPr>
          <a:lstStyle/>
          <a:p>
            <a:pPr algn="just"/>
            <a:r>
              <a:rPr lang="it-IT" dirty="0" smtClean="0"/>
              <a:t>È il processo attraverso il quale l’individuo assume le regole di comportamento, i valori, credenze tipiche della società in cui vive o alternative a esse.</a:t>
            </a:r>
          </a:p>
          <a:p>
            <a:pPr algn="just"/>
            <a:r>
              <a:rPr lang="it-IT" dirty="0" smtClean="0"/>
              <a:t>Avviene in determinati contesti detti </a:t>
            </a:r>
            <a:r>
              <a:rPr lang="it-IT" b="1" dirty="0" smtClean="0"/>
              <a:t>agenzie di socializzazione.</a:t>
            </a:r>
            <a:r>
              <a:rPr lang="it-IT" dirty="0" smtClean="0"/>
              <a:t> Tra di esse ricordiamo:</a:t>
            </a:r>
          </a:p>
          <a:p>
            <a:pPr lvl="1" algn="just"/>
            <a:r>
              <a:rPr lang="it-IT" dirty="0" smtClean="0"/>
              <a:t>la </a:t>
            </a:r>
            <a:r>
              <a:rPr lang="it-IT" dirty="0" smtClean="0"/>
              <a:t>famiglia (luogo della socializzazione </a:t>
            </a:r>
            <a:r>
              <a:rPr lang="it-IT" b="1" dirty="0" smtClean="0"/>
              <a:t>primaria</a:t>
            </a:r>
            <a:r>
              <a:rPr lang="it-IT" dirty="0" smtClean="0"/>
              <a:t>);</a:t>
            </a:r>
            <a:endParaRPr lang="it-IT" dirty="0" smtClean="0"/>
          </a:p>
          <a:p>
            <a:pPr lvl="1" algn="just"/>
            <a:r>
              <a:rPr lang="it-IT" dirty="0" smtClean="0"/>
              <a:t>la scuola;</a:t>
            </a:r>
          </a:p>
          <a:p>
            <a:pPr lvl="1" algn="just"/>
            <a:r>
              <a:rPr lang="it-IT" dirty="0" smtClean="0"/>
              <a:t>il gruppo dei pari;</a:t>
            </a:r>
          </a:p>
          <a:p>
            <a:pPr lvl="1" algn="just"/>
            <a:r>
              <a:rPr lang="it-IT" dirty="0" smtClean="0"/>
              <a:t>le associazioni culturali, politiche, sportive, religiose, sindacali, di volontariato ecc.;</a:t>
            </a:r>
          </a:p>
          <a:p>
            <a:pPr lvl="1" algn="just"/>
            <a:r>
              <a:rPr lang="it-IT" dirty="0" smtClean="0"/>
              <a:t>i mezzi di comunicazione di massa.</a:t>
            </a:r>
            <a:endParaRPr lang="it-IT"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796086"/>
          </a:xfrm>
        </p:spPr>
        <p:txBody>
          <a:bodyPr>
            <a:normAutofit fontScale="90000"/>
          </a:bodyPr>
          <a:lstStyle/>
          <a:p>
            <a:r>
              <a:rPr lang="it-IT" sz="4000" b="1" dirty="0" smtClean="0">
                <a:latin typeface="+mn-lt"/>
              </a:rPr>
              <a:t>Gli atteggiamenti e i comportamenti</a:t>
            </a:r>
            <a:endParaRPr lang="it-IT" sz="4000" b="1" dirty="0">
              <a:latin typeface="+mn-lt"/>
            </a:endParaRPr>
          </a:p>
        </p:txBody>
      </p:sp>
      <p:sp>
        <p:nvSpPr>
          <p:cNvPr id="3" name="Segnaposto contenuto 2"/>
          <p:cNvSpPr>
            <a:spLocks noGrp="1"/>
          </p:cNvSpPr>
          <p:nvPr>
            <p:ph idx="1"/>
          </p:nvPr>
        </p:nvSpPr>
        <p:spPr>
          <a:xfrm>
            <a:off x="457200" y="1500174"/>
            <a:ext cx="8229600" cy="2500330"/>
          </a:xfrm>
        </p:spPr>
        <p:txBody>
          <a:bodyPr>
            <a:normAutofit/>
          </a:bodyPr>
          <a:lstStyle/>
          <a:p>
            <a:pPr algn="just"/>
            <a:r>
              <a:rPr lang="it-IT" sz="2000" dirty="0" smtClean="0"/>
              <a:t>Rappresentano le posizioni che un individuo può assumere verso un qualsiasi oggetto, sia concreto che astratto: un cibo, un’altra persona, una cultura, un’ideologia </a:t>
            </a:r>
            <a:r>
              <a:rPr lang="it-IT" sz="2000" dirty="0" err="1" smtClean="0"/>
              <a:t>politica…</a:t>
            </a:r>
            <a:endParaRPr lang="it-IT" sz="2000" dirty="0" smtClean="0"/>
          </a:p>
          <a:p>
            <a:pPr algn="just"/>
            <a:r>
              <a:rPr lang="it-IT" sz="2000" dirty="0" smtClean="0"/>
              <a:t>L’atteggiamento si misura attraverso test i cui risultati generano scale graduate che vanno dalla totale attrazione alla totale repulsione.</a:t>
            </a:r>
          </a:p>
          <a:p>
            <a:pPr algn="just"/>
            <a:r>
              <a:rPr lang="it-IT" sz="2000" dirty="0" smtClean="0"/>
              <a:t>L’atteggiamento riguarda soprattutto gli stati d’animo e le idee, mentre il comportamento implica la messa in atto di azioni ad essi ispirate.</a:t>
            </a:r>
          </a:p>
        </p:txBody>
      </p:sp>
      <p:graphicFrame>
        <p:nvGraphicFramePr>
          <p:cNvPr id="4" name="Diagramma 3"/>
          <p:cNvGraphicFramePr/>
          <p:nvPr/>
        </p:nvGraphicFramePr>
        <p:xfrm>
          <a:off x="1357290" y="4071942"/>
          <a:ext cx="6096000" cy="22145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4400" b="1" dirty="0" smtClean="0">
                <a:latin typeface="+mn-lt"/>
              </a:rPr>
              <a:t>Lo stereotipo</a:t>
            </a:r>
            <a:endParaRPr lang="it-IT" sz="4400" b="1" dirty="0">
              <a:latin typeface="+mn-lt"/>
            </a:endParaRPr>
          </a:p>
        </p:txBody>
      </p:sp>
      <p:sp>
        <p:nvSpPr>
          <p:cNvPr id="3" name="Segnaposto contenuto 2"/>
          <p:cNvSpPr>
            <a:spLocks noGrp="1"/>
          </p:cNvSpPr>
          <p:nvPr>
            <p:ph idx="1"/>
          </p:nvPr>
        </p:nvSpPr>
        <p:spPr/>
        <p:txBody>
          <a:bodyPr>
            <a:normAutofit/>
          </a:bodyPr>
          <a:lstStyle/>
          <a:p>
            <a:pPr algn="just"/>
            <a:r>
              <a:rPr lang="it-IT" sz="2400" dirty="0" smtClean="0"/>
              <a:t>Normalmente la mente umana non può “spendere” le proprie energie su ogni particolare della realtà: deve pertanto fare “economia di pensiero”, cioè fissare delle rappresentazioni stabili, degli schemi da adattare di volta in volta alle diverse circostanze.</a:t>
            </a:r>
          </a:p>
          <a:p>
            <a:pPr algn="just"/>
            <a:r>
              <a:rPr lang="it-IT" sz="2400" dirty="0" smtClean="0"/>
              <a:t>Quando questo però porta l’individuo a operare una semplificazione eccessiva, le immagini mentali finiscono per diventare ripetitive e distorte, ostacolando la formazione di una  conoscenza veritiera.</a:t>
            </a:r>
          </a:p>
          <a:p>
            <a:pPr algn="just"/>
            <a:r>
              <a:rPr lang="it-IT" sz="2400" dirty="0" smtClean="0"/>
              <a:t>Abbiamo così lo </a:t>
            </a:r>
            <a:r>
              <a:rPr lang="it-IT" sz="2400" b="1" dirty="0" smtClean="0"/>
              <a:t>stereotipo,</a:t>
            </a:r>
            <a:r>
              <a:rPr lang="it-IT" sz="2400" dirty="0" smtClean="0"/>
              <a:t> che può dare a sua volta origine al </a:t>
            </a:r>
            <a:r>
              <a:rPr lang="it-IT" sz="2400" b="1" dirty="0" smtClean="0"/>
              <a:t>pregiudizio.</a:t>
            </a:r>
            <a:endParaRPr lang="it-IT" sz="2400" b="1"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3600" b="1" dirty="0" smtClean="0">
                <a:latin typeface="+mn-lt"/>
              </a:rPr>
              <a:t>La psicologia è una scienza sociale?</a:t>
            </a:r>
            <a:endParaRPr lang="it-IT" sz="3600" b="1" dirty="0">
              <a:latin typeface="+mn-lt"/>
            </a:endParaRPr>
          </a:p>
        </p:txBody>
      </p:sp>
      <p:sp>
        <p:nvSpPr>
          <p:cNvPr id="3" name="Segnaposto contenuto 2"/>
          <p:cNvSpPr>
            <a:spLocks noGrp="1"/>
          </p:cNvSpPr>
          <p:nvPr>
            <p:ph idx="1"/>
          </p:nvPr>
        </p:nvSpPr>
        <p:spPr>
          <a:xfrm>
            <a:off x="457200" y="2071678"/>
            <a:ext cx="8229600" cy="4252922"/>
          </a:xfrm>
        </p:spPr>
        <p:txBody>
          <a:bodyPr>
            <a:normAutofit/>
          </a:bodyPr>
          <a:lstStyle/>
          <a:p>
            <a:pPr algn="just"/>
            <a:r>
              <a:rPr lang="it-IT" sz="2400" dirty="0" smtClean="0"/>
              <a:t>È </a:t>
            </a:r>
            <a:r>
              <a:rPr lang="it-IT" sz="2400" dirty="0" smtClean="0"/>
              <a:t>pur vero che spesso la psicologia “sconfina” nel territorio delle altre scienze sociali, in quanto si serve di dati e risultati provenienti dalla ricerca sociologica e antropologica – specialmente laddove si interessa dell</a:t>
            </a:r>
            <a:r>
              <a:rPr lang="it-IT" sz="2400" dirty="0" smtClean="0"/>
              <a:t>’ interazione </a:t>
            </a:r>
            <a:r>
              <a:rPr lang="it-IT" sz="2400" dirty="0" smtClean="0"/>
              <a:t>tra l’individuo e gli altri – o, al contrario, può contribuire a rendere conto di alcuni fatti che, da sole, tali scienze non riescono a chiarire, come ad esempio il modo in cui l’individuo interiorizza e fa proprie le regole e i valori del gruppo o della società in cui vive.</a:t>
            </a:r>
          </a:p>
        </p:txBody>
      </p:sp>
    </p:spTree>
    <p:extLst>
      <p:ext uri="{BB962C8B-B14F-4D97-AF65-F5344CB8AC3E}">
        <p14:creationId xmlns:p14="http://schemas.microsoft.com/office/powerpoint/2010/main" val="2595773725"/>
      </p:ext>
    </p:extLst>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pPr algn="ctr"/>
            <a:r>
              <a:rPr lang="it-IT" sz="4400" b="1" dirty="0" smtClean="0">
                <a:latin typeface="+mn-lt"/>
              </a:rPr>
              <a:t>Un esempio di stereotipo</a:t>
            </a:r>
            <a:endParaRPr lang="it-IT" sz="4400" b="1" dirty="0">
              <a:latin typeface="+mn-lt"/>
            </a:endParaRPr>
          </a:p>
        </p:txBody>
      </p:sp>
      <p:sp>
        <p:nvSpPr>
          <p:cNvPr id="6" name="Segnaposto contenuto 5"/>
          <p:cNvSpPr>
            <a:spLocks noGrp="1"/>
          </p:cNvSpPr>
          <p:nvPr>
            <p:ph idx="1"/>
          </p:nvPr>
        </p:nvSpPr>
        <p:spPr/>
        <p:txBody>
          <a:bodyPr/>
          <a:lstStyle/>
          <a:p>
            <a:r>
              <a:rPr lang="it-IT" dirty="0" smtClean="0"/>
              <a:t>Immagini stereotipate: Inglesi e Italiani</a:t>
            </a:r>
          </a:p>
          <a:p>
            <a:pPr>
              <a:buNone/>
            </a:pPr>
            <a:endParaRPr lang="it-IT" dirty="0" smtClean="0"/>
          </a:p>
          <a:p>
            <a:pPr>
              <a:buNone/>
            </a:pPr>
            <a:endParaRPr lang="it-IT" dirty="0"/>
          </a:p>
        </p:txBody>
      </p:sp>
      <p:pic>
        <p:nvPicPr>
          <p:cNvPr id="7" name="Immagine 6" descr="stereotipi.jpg"/>
          <p:cNvPicPr>
            <a:picLocks noChangeAspect="1"/>
          </p:cNvPicPr>
          <p:nvPr/>
        </p:nvPicPr>
        <p:blipFill>
          <a:blip r:embed="rId2"/>
          <a:stretch>
            <a:fillRect/>
          </a:stretch>
        </p:blipFill>
        <p:spPr>
          <a:xfrm>
            <a:off x="1357290" y="2500306"/>
            <a:ext cx="5719682" cy="3552359"/>
          </a:xfrm>
          <a:prstGeom prst="rect">
            <a:avLst/>
          </a:prstGeom>
          <a:ln>
            <a:solidFill>
              <a:schemeClr val="tx1"/>
            </a:solidFill>
          </a:ln>
        </p:spPr>
      </p:pic>
    </p:spTree>
  </p:cSld>
  <p:clrMapOvr>
    <a:masterClrMapping/>
  </p:clrMapOvr>
  <p:transition spd="med">
    <p:spli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4400" b="1" dirty="0" smtClean="0">
                <a:latin typeface="+mn-lt"/>
              </a:rPr>
              <a:t>Il pregiudizio</a:t>
            </a:r>
            <a:endParaRPr lang="it-IT" sz="4400" b="1" dirty="0">
              <a:latin typeface="+mn-lt"/>
            </a:endParaRPr>
          </a:p>
        </p:txBody>
      </p:sp>
      <p:sp>
        <p:nvSpPr>
          <p:cNvPr id="3" name="Segnaposto contenuto 2"/>
          <p:cNvSpPr>
            <a:spLocks noGrp="1"/>
          </p:cNvSpPr>
          <p:nvPr>
            <p:ph idx="1"/>
          </p:nvPr>
        </p:nvSpPr>
        <p:spPr/>
        <p:txBody>
          <a:bodyPr>
            <a:normAutofit/>
          </a:bodyPr>
          <a:lstStyle/>
          <a:p>
            <a:pPr algn="just"/>
            <a:r>
              <a:rPr lang="it-IT" sz="2000" dirty="0" smtClean="0"/>
              <a:t>Si tratta di un atteggiamento basato su una conoscenza incompleta e/o distorta dell’oggetto cui si riferisce; spesso ha alla base uno stereotipo.</a:t>
            </a:r>
          </a:p>
          <a:p>
            <a:pPr algn="just"/>
            <a:r>
              <a:rPr lang="it-IT" sz="2000" dirty="0" smtClean="0"/>
              <a:t>Secondo </a:t>
            </a:r>
            <a:r>
              <a:rPr lang="it-IT" sz="2000" b="1" dirty="0" smtClean="0"/>
              <a:t>Gordon </a:t>
            </a:r>
            <a:r>
              <a:rPr lang="it-IT" sz="2000" b="1" dirty="0" err="1" smtClean="0"/>
              <a:t>Allport</a:t>
            </a:r>
            <a:r>
              <a:rPr lang="it-IT" sz="2000" b="1" dirty="0" smtClean="0"/>
              <a:t>, </a:t>
            </a:r>
            <a:r>
              <a:rPr lang="it-IT" sz="2000" dirty="0" smtClean="0"/>
              <a:t>il pregiudizio si basa su due fatti:</a:t>
            </a:r>
          </a:p>
          <a:p>
            <a:pPr lvl="1" algn="just"/>
            <a:r>
              <a:rPr lang="it-IT" sz="2000" dirty="0" smtClean="0"/>
              <a:t>la </a:t>
            </a:r>
            <a:r>
              <a:rPr lang="it-IT" sz="2000" b="1" dirty="0" smtClean="0"/>
              <a:t>percezione selettiva,</a:t>
            </a:r>
            <a:r>
              <a:rPr lang="it-IT" sz="2000" dirty="0" smtClean="0"/>
              <a:t> che porta a individuare solamente l’oggetto del pregiudizio in mezzo a una serie di situazioni diverse e spesso slegate tra loro;</a:t>
            </a:r>
          </a:p>
          <a:p>
            <a:pPr lvl="1" algn="just"/>
            <a:r>
              <a:rPr lang="it-IT" sz="2000" dirty="0" smtClean="0"/>
              <a:t>la </a:t>
            </a:r>
            <a:r>
              <a:rPr lang="it-IT" sz="2000" b="1" dirty="0" smtClean="0"/>
              <a:t>memoria selettiva, </a:t>
            </a:r>
            <a:r>
              <a:rPr lang="it-IT" sz="2000" dirty="0" smtClean="0"/>
              <a:t>in base alla quale si ricordano solo quegli eventi che sembrano consolidare il pregiudizio stesso.</a:t>
            </a:r>
          </a:p>
          <a:p>
            <a:pPr algn="just"/>
            <a:r>
              <a:rPr lang="it-IT" sz="2000" dirty="0" smtClean="0"/>
              <a:t>Se per esempio un soggetto ha dei pregiudizi negativi verso una qualsiasi categoria di persone (i giovani, gli insegnanti, i siciliani, i romeni, gli immigrati stranieri in </a:t>
            </a:r>
            <a:r>
              <a:rPr lang="it-IT" sz="2000" dirty="0" err="1" smtClean="0"/>
              <a:t>generale…</a:t>
            </a:r>
            <a:r>
              <a:rPr lang="it-IT" sz="2000" dirty="0" smtClean="0"/>
              <a:t>) tende a vedere solo le situazioni che mostrano costoro sotto una luce negativa e a ricordarle ogniqualvolta ha a che fare con loro.</a:t>
            </a:r>
            <a:endParaRPr lang="it-IT" sz="2000"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Segnaposto contenuto 4" descr="Italia_pregiudizi.jpg"/>
          <p:cNvPicPr>
            <a:picLocks noGrp="1" noChangeAspect="1"/>
          </p:cNvPicPr>
          <p:nvPr>
            <p:ph sz="half" idx="1"/>
          </p:nvPr>
        </p:nvPicPr>
        <p:blipFill>
          <a:blip r:embed="rId2"/>
          <a:stretch>
            <a:fillRect/>
          </a:stretch>
        </p:blipFill>
        <p:spPr>
          <a:xfrm>
            <a:off x="642910" y="1000108"/>
            <a:ext cx="4071966" cy="4923378"/>
          </a:xfrm>
          <a:ln>
            <a:solidFill>
              <a:schemeClr val="tx1"/>
            </a:solidFill>
          </a:ln>
        </p:spPr>
      </p:pic>
      <p:pic>
        <p:nvPicPr>
          <p:cNvPr id="6" name="Segnaposto contenuto 5" descr="Allport2.jpg"/>
          <p:cNvPicPr>
            <a:picLocks noGrp="1" noChangeAspect="1"/>
          </p:cNvPicPr>
          <p:nvPr>
            <p:ph sz="half" idx="2"/>
          </p:nvPr>
        </p:nvPicPr>
        <p:blipFill>
          <a:blip r:embed="rId3"/>
          <a:stretch>
            <a:fillRect/>
          </a:stretch>
        </p:blipFill>
        <p:spPr>
          <a:xfrm>
            <a:off x="5000628" y="1000108"/>
            <a:ext cx="3542779" cy="4929222"/>
          </a:xfrm>
          <a:ln>
            <a:solidFill>
              <a:schemeClr val="tx1"/>
            </a:solidFill>
          </a:ln>
        </p:spPr>
      </p:pic>
      <p:sp>
        <p:nvSpPr>
          <p:cNvPr id="7" name="CasellaDiTesto 6"/>
          <p:cNvSpPr txBox="1"/>
          <p:nvPr/>
        </p:nvSpPr>
        <p:spPr>
          <a:xfrm>
            <a:off x="714348" y="6000768"/>
            <a:ext cx="3857652" cy="369332"/>
          </a:xfrm>
          <a:prstGeom prst="rect">
            <a:avLst/>
          </a:prstGeom>
          <a:noFill/>
        </p:spPr>
        <p:txBody>
          <a:bodyPr wrap="square" rtlCol="0">
            <a:spAutoFit/>
          </a:bodyPr>
          <a:lstStyle/>
          <a:p>
            <a:pPr algn="ctr"/>
            <a:r>
              <a:rPr lang="it-IT" dirty="0" smtClean="0"/>
              <a:t>Esempi di pregiudizi sugli italiani</a:t>
            </a:r>
            <a:endParaRPr lang="it-IT" dirty="0"/>
          </a:p>
        </p:txBody>
      </p:sp>
      <p:sp>
        <p:nvSpPr>
          <p:cNvPr id="8" name="CasellaDiTesto 7"/>
          <p:cNvSpPr txBox="1"/>
          <p:nvPr/>
        </p:nvSpPr>
        <p:spPr>
          <a:xfrm>
            <a:off x="4857752" y="6000768"/>
            <a:ext cx="3857652" cy="369332"/>
          </a:xfrm>
          <a:prstGeom prst="rect">
            <a:avLst/>
          </a:prstGeom>
          <a:noFill/>
        </p:spPr>
        <p:txBody>
          <a:bodyPr wrap="square" rtlCol="0">
            <a:spAutoFit/>
          </a:bodyPr>
          <a:lstStyle/>
          <a:p>
            <a:pPr algn="ctr"/>
            <a:r>
              <a:rPr lang="it-IT" dirty="0" smtClean="0"/>
              <a:t>Gordon </a:t>
            </a:r>
            <a:r>
              <a:rPr lang="it-IT" dirty="0" err="1" smtClean="0"/>
              <a:t>Willard</a:t>
            </a:r>
            <a:r>
              <a:rPr lang="it-IT" dirty="0" smtClean="0"/>
              <a:t> </a:t>
            </a:r>
            <a:r>
              <a:rPr lang="it-IT" dirty="0" err="1" smtClean="0"/>
              <a:t>Allport</a:t>
            </a:r>
            <a:r>
              <a:rPr lang="it-IT" dirty="0" smtClean="0"/>
              <a:t> (1897-1967)</a:t>
            </a:r>
            <a:endParaRPr lang="it-IT" dirty="0"/>
          </a:p>
        </p:txBody>
      </p:sp>
    </p:spTree>
  </p:cSld>
  <p:clrMapOvr>
    <a:masterClrMapping/>
  </p:clrMapOvr>
  <p:transition spd="med">
    <p:spli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4400" b="1" dirty="0" smtClean="0">
                <a:latin typeface="+mn-lt"/>
              </a:rPr>
              <a:t>La psicologia delle folle</a:t>
            </a:r>
            <a:endParaRPr lang="it-IT" sz="4400" b="1" dirty="0">
              <a:latin typeface="+mn-lt"/>
            </a:endParaRPr>
          </a:p>
        </p:txBody>
      </p:sp>
      <p:sp>
        <p:nvSpPr>
          <p:cNvPr id="3" name="Segnaposto contenuto 2"/>
          <p:cNvSpPr>
            <a:spLocks noGrp="1"/>
          </p:cNvSpPr>
          <p:nvPr>
            <p:ph idx="1"/>
          </p:nvPr>
        </p:nvSpPr>
        <p:spPr/>
        <p:txBody>
          <a:bodyPr>
            <a:normAutofit/>
          </a:bodyPr>
          <a:lstStyle/>
          <a:p>
            <a:pPr algn="just"/>
            <a:r>
              <a:rPr lang="it-IT" dirty="0" smtClean="0"/>
              <a:t>La </a:t>
            </a:r>
            <a:r>
              <a:rPr lang="it-IT" b="1" dirty="0" smtClean="0"/>
              <a:t>folla,</a:t>
            </a:r>
            <a:r>
              <a:rPr lang="it-IT" dirty="0" smtClean="0"/>
              <a:t> intesa come aggregato indifferenziato di soggetti anche molto diversi tra loro, mette in atto nel suo insieme dinamiche cognitive e comportamentali assolutamente particolari e introvabili in altri contesti.</a:t>
            </a:r>
          </a:p>
          <a:p>
            <a:pPr algn="just"/>
            <a:r>
              <a:rPr lang="it-IT" dirty="0" smtClean="0"/>
              <a:t>Alcuni casi tipici di studio della psicologia delle folle:</a:t>
            </a:r>
          </a:p>
          <a:p>
            <a:pPr lvl="1" algn="just"/>
            <a:r>
              <a:rPr lang="it-IT" dirty="0" smtClean="0"/>
              <a:t>il tifo sportivo, specie nelle sue frange più estreme;</a:t>
            </a:r>
          </a:p>
          <a:p>
            <a:pPr lvl="1" algn="just"/>
            <a:r>
              <a:rPr lang="it-IT" dirty="0" smtClean="0"/>
              <a:t>i cortei e le manifestazioni di piazza;</a:t>
            </a:r>
          </a:p>
          <a:p>
            <a:pPr lvl="1" algn="just"/>
            <a:r>
              <a:rPr lang="it-IT" dirty="0" smtClean="0"/>
              <a:t>le reazioni di fronte a eventi catastrofici come incendi e terremoti;</a:t>
            </a:r>
          </a:p>
          <a:p>
            <a:pPr lvl="1" algn="just"/>
            <a:r>
              <a:rPr lang="it-IT" dirty="0" smtClean="0"/>
              <a:t>comportamenti devianti come i saccheggi e i linciaggi.</a:t>
            </a:r>
            <a:endParaRPr lang="it-IT" dirty="0"/>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4400" b="1" dirty="0" smtClean="0">
                <a:latin typeface="+mn-lt"/>
              </a:rPr>
              <a:t>La devianza e la criminalità</a:t>
            </a:r>
            <a:endParaRPr lang="it-IT" sz="4400" b="1" dirty="0">
              <a:latin typeface="+mn-lt"/>
            </a:endParaRPr>
          </a:p>
        </p:txBody>
      </p:sp>
      <p:sp>
        <p:nvSpPr>
          <p:cNvPr id="3" name="Segnaposto contenuto 2"/>
          <p:cNvSpPr>
            <a:spLocks noGrp="1"/>
          </p:cNvSpPr>
          <p:nvPr>
            <p:ph idx="1"/>
          </p:nvPr>
        </p:nvSpPr>
        <p:spPr>
          <a:xfrm>
            <a:off x="457200" y="1935480"/>
            <a:ext cx="8229600" cy="4279602"/>
          </a:xfrm>
        </p:spPr>
        <p:txBody>
          <a:bodyPr>
            <a:normAutofit/>
          </a:bodyPr>
          <a:lstStyle/>
          <a:p>
            <a:pPr algn="just"/>
            <a:r>
              <a:rPr lang="it-IT" sz="2400" dirty="0" smtClean="0"/>
              <a:t>Per </a:t>
            </a:r>
            <a:r>
              <a:rPr lang="it-IT" sz="2400" b="1" dirty="0" smtClean="0"/>
              <a:t>devianza</a:t>
            </a:r>
            <a:r>
              <a:rPr lang="it-IT" sz="2400" dirty="0" smtClean="0"/>
              <a:t> si intende ogni comportamento che trasgredisce in maniera più o meno consapevole le norme e le regole comunemente accettate in un gruppo o in una società.</a:t>
            </a:r>
          </a:p>
          <a:p>
            <a:pPr algn="just"/>
            <a:r>
              <a:rPr lang="it-IT" sz="2400" dirty="0" smtClean="0"/>
              <a:t>Quando i comportamenti devianti assumono un carattere tale da venire percepiti come fonte di pericolosità sociale, si parla di </a:t>
            </a:r>
            <a:r>
              <a:rPr lang="it-IT" sz="2400" b="1" dirty="0" smtClean="0"/>
              <a:t>criminalità.</a:t>
            </a:r>
          </a:p>
          <a:p>
            <a:pPr algn="just"/>
            <a:r>
              <a:rPr lang="it-IT" sz="2400" dirty="0" smtClean="0"/>
              <a:t>Devianza e criminalità sono fenomeni sociali, ma sono anche oggetto di studio della psicologia, nella misura in cui se ne possono considerare le cause e gli effetti relativamente alla sfera individuale.</a:t>
            </a: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sz="half" idx="1"/>
          </p:nvPr>
        </p:nvSpPr>
        <p:spPr>
          <a:xfrm>
            <a:off x="500034" y="857232"/>
            <a:ext cx="4471990" cy="5357850"/>
          </a:xfrm>
        </p:spPr>
        <p:txBody>
          <a:bodyPr>
            <a:noAutofit/>
          </a:bodyPr>
          <a:lstStyle/>
          <a:p>
            <a:pPr algn="just"/>
            <a:r>
              <a:rPr lang="it-IT" sz="2150" dirty="0" smtClean="0"/>
              <a:t>Comportamenti come l’abbigliarsi in maniera poco usuale o inappropriata a un dato contesto possono essere considerati atti devianti in certe società, ma non necessariamente a un punto tale da essere sanzionati.</a:t>
            </a:r>
          </a:p>
          <a:p>
            <a:pPr algn="just"/>
            <a:r>
              <a:rPr lang="it-IT" sz="2150" dirty="0" smtClean="0"/>
              <a:t>I comportamenti devianti possono caratterizzare i gruppi oltre che i singoli individui. Si parla in tal caso di </a:t>
            </a:r>
            <a:r>
              <a:rPr lang="it-IT" sz="2150" b="1" dirty="0" smtClean="0"/>
              <a:t>gruppi devianti.</a:t>
            </a:r>
          </a:p>
          <a:p>
            <a:pPr algn="just"/>
            <a:r>
              <a:rPr lang="it-IT" sz="2150" dirty="0" smtClean="0"/>
              <a:t>I gruppi devianti hanno spesso carattere criminale, come le associazioni per delinquere di stampo mafioso.</a:t>
            </a:r>
          </a:p>
        </p:txBody>
      </p:sp>
      <p:pic>
        <p:nvPicPr>
          <p:cNvPr id="7" name="Segnaposto contenuto 6" descr="IMG_5992.jpg"/>
          <p:cNvPicPr>
            <a:picLocks noGrp="1" noChangeAspect="1"/>
          </p:cNvPicPr>
          <p:nvPr>
            <p:ph sz="half" idx="2"/>
          </p:nvPr>
        </p:nvPicPr>
        <p:blipFill>
          <a:blip r:embed="rId2"/>
          <a:stretch>
            <a:fillRect/>
          </a:stretch>
        </p:blipFill>
        <p:spPr>
          <a:xfrm>
            <a:off x="5143504" y="1000108"/>
            <a:ext cx="3309816" cy="4864994"/>
          </a:xfrm>
          <a:ln>
            <a:solidFill>
              <a:schemeClr val="tx1"/>
            </a:solidFill>
          </a:ln>
        </p:spPr>
      </p:pic>
      <p:sp>
        <p:nvSpPr>
          <p:cNvPr id="8" name="CasellaDiTesto 7"/>
          <p:cNvSpPr txBox="1"/>
          <p:nvPr/>
        </p:nvSpPr>
        <p:spPr>
          <a:xfrm>
            <a:off x="4929190" y="5857892"/>
            <a:ext cx="3786214" cy="523220"/>
          </a:xfrm>
          <a:prstGeom prst="rect">
            <a:avLst/>
          </a:prstGeom>
          <a:noFill/>
        </p:spPr>
        <p:txBody>
          <a:bodyPr wrap="square" rtlCol="0">
            <a:spAutoFit/>
          </a:bodyPr>
          <a:lstStyle/>
          <a:p>
            <a:pPr algn="ctr"/>
            <a:r>
              <a:rPr lang="it-IT" sz="1400" dirty="0" smtClean="0"/>
              <a:t>Abbigliamento “eccentrico” a Takeshita Dori, Tokyo, luglio 2008. (Foto di </a:t>
            </a:r>
            <a:r>
              <a:rPr lang="it-IT" sz="1400" dirty="0" smtClean="0"/>
              <a:t>A.G.)</a:t>
            </a:r>
            <a:endParaRPr lang="it-IT" sz="1400" dirty="0"/>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NGC4414.jpg"/>
          <p:cNvPicPr>
            <a:picLocks noGrp="1"/>
          </p:cNvPicPr>
          <p:nvPr>
            <p:ph idx="1"/>
          </p:nvPr>
        </p:nvPicPr>
        <p:blipFill>
          <a:blip r:embed="rId2"/>
          <a:stretch>
            <a:fillRect/>
          </a:stretch>
        </p:blipFill>
        <p:spPr>
          <a:xfrm>
            <a:off x="0" y="0"/>
            <a:ext cx="9143999" cy="6858000"/>
          </a:xfrm>
        </p:spPr>
      </p:pic>
      <p:sp>
        <p:nvSpPr>
          <p:cNvPr id="3" name="CasellaDiTesto 2"/>
          <p:cNvSpPr txBox="1"/>
          <p:nvPr/>
        </p:nvSpPr>
        <p:spPr>
          <a:xfrm>
            <a:off x="428596" y="285728"/>
            <a:ext cx="8286808" cy="584775"/>
          </a:xfrm>
          <a:prstGeom prst="rect">
            <a:avLst/>
          </a:prstGeom>
          <a:noFill/>
        </p:spPr>
        <p:txBody>
          <a:bodyPr wrap="square" rtlCol="0">
            <a:spAutoFit/>
          </a:bodyPr>
          <a:lstStyle/>
          <a:p>
            <a:pPr algn="ctr"/>
            <a:r>
              <a:rPr lang="it-IT" sz="3200" dirty="0" smtClean="0">
                <a:solidFill>
                  <a:schemeClr val="bg1"/>
                </a:solidFill>
                <a:effectLst>
                  <a:glow rad="228600">
                    <a:schemeClr val="accent6">
                      <a:satMod val="175000"/>
                      <a:alpha val="40000"/>
                    </a:schemeClr>
                  </a:glow>
                </a:effectLst>
                <a:latin typeface="BankGothic Md BT" pitchFamily="34" charset="0"/>
              </a:rPr>
              <a:t>LA GALASSIA DELLA PSICOLOGIA</a:t>
            </a:r>
            <a:endParaRPr lang="it-IT" sz="3200" dirty="0">
              <a:solidFill>
                <a:schemeClr val="bg1"/>
              </a:solidFill>
              <a:effectLst>
                <a:glow rad="228600">
                  <a:schemeClr val="accent6">
                    <a:satMod val="175000"/>
                    <a:alpha val="40000"/>
                  </a:schemeClr>
                </a:glow>
              </a:effectLst>
              <a:latin typeface="BankGothic Md BT" pitchFamily="34" charset="0"/>
            </a:endParaRPr>
          </a:p>
        </p:txBody>
      </p:sp>
      <p:sp>
        <p:nvSpPr>
          <p:cNvPr id="7" name="Ovale 6"/>
          <p:cNvSpPr/>
          <p:nvPr/>
        </p:nvSpPr>
        <p:spPr>
          <a:xfrm>
            <a:off x="4786314" y="857232"/>
            <a:ext cx="2000264" cy="2000264"/>
          </a:xfrm>
          <a:prstGeom prst="ellipse">
            <a:avLst/>
          </a:prstGeom>
          <a:solidFill>
            <a:srgbClr val="FFC000"/>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latin typeface="Photina Casual Black" pitchFamily="18" charset="0"/>
              </a:rPr>
              <a:t>Psicologia</a:t>
            </a:r>
          </a:p>
          <a:p>
            <a:pPr algn="ctr"/>
            <a:r>
              <a:rPr lang="it-IT" dirty="0" smtClean="0">
                <a:latin typeface="Photina Casual Black" pitchFamily="18" charset="0"/>
              </a:rPr>
              <a:t>dello</a:t>
            </a:r>
          </a:p>
          <a:p>
            <a:pPr algn="ctr"/>
            <a:r>
              <a:rPr lang="it-IT" dirty="0" smtClean="0">
                <a:latin typeface="Photina Casual Black" pitchFamily="18" charset="0"/>
              </a:rPr>
              <a:t>sviluppo</a:t>
            </a:r>
            <a:endParaRPr lang="it-IT" dirty="0">
              <a:latin typeface="Photina Casual Black" pitchFamily="18" charset="0"/>
            </a:endParaRPr>
          </a:p>
        </p:txBody>
      </p:sp>
      <p:sp>
        <p:nvSpPr>
          <p:cNvPr id="5" name="CasellaDiTesto 4"/>
          <p:cNvSpPr txBox="1"/>
          <p:nvPr/>
        </p:nvSpPr>
        <p:spPr>
          <a:xfrm>
            <a:off x="714348" y="928670"/>
            <a:ext cx="3929090" cy="5170646"/>
          </a:xfrm>
          <a:prstGeom prst="rect">
            <a:avLst/>
          </a:prstGeom>
          <a:solidFill>
            <a:srgbClr val="FFC000">
              <a:alpha val="50000"/>
            </a:srgbClr>
          </a:solidFill>
        </p:spPr>
        <p:txBody>
          <a:bodyPr wrap="square" rtlCol="0">
            <a:spAutoFit/>
          </a:bodyPr>
          <a:lstStyle/>
          <a:p>
            <a:pPr algn="just"/>
            <a:r>
              <a:rPr lang="it-IT" sz="2200" dirty="0" smtClean="0">
                <a:solidFill>
                  <a:schemeClr val="bg1"/>
                </a:solidFill>
              </a:rPr>
              <a:t>Nel corso della vita, gli esseri umani subiscono continue trasformazioni, dovute sia allo sviluppo fisiologico che alla continua e incessante interazione con l’ambiente.</a:t>
            </a:r>
          </a:p>
          <a:p>
            <a:pPr algn="just"/>
            <a:endParaRPr lang="it-IT" sz="2200" dirty="0" smtClean="0">
              <a:solidFill>
                <a:schemeClr val="bg1"/>
              </a:solidFill>
            </a:endParaRPr>
          </a:p>
          <a:p>
            <a:pPr algn="just"/>
            <a:r>
              <a:rPr lang="it-IT" sz="2200" dirty="0" smtClean="0">
                <a:solidFill>
                  <a:schemeClr val="bg1"/>
                </a:solidFill>
              </a:rPr>
              <a:t>La psicologia dello sviluppo studia l’evoluzione delle facoltà cognitive, della percezione del sé e dell’immagine dell’altro, del modo di rapportarsi tra individuo e società in relazione alle differenti fasi del ciclo di vita di ciascun soggetto.</a:t>
            </a:r>
            <a:endParaRPr lang="it-IT" sz="2200"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124744"/>
            <a:ext cx="8229600" cy="1143000"/>
          </a:xfrm>
        </p:spPr>
        <p:txBody>
          <a:bodyPr>
            <a:normAutofit/>
          </a:bodyPr>
          <a:lstStyle/>
          <a:p>
            <a:pPr algn="ctr"/>
            <a:r>
              <a:rPr lang="it-IT" sz="3600" b="1" dirty="0" smtClean="0">
                <a:latin typeface="+mn-lt"/>
              </a:rPr>
              <a:t>Il ciclo di vita</a:t>
            </a:r>
            <a:br>
              <a:rPr lang="it-IT" sz="3600" b="1" dirty="0" smtClean="0">
                <a:latin typeface="+mn-lt"/>
              </a:rPr>
            </a:br>
            <a:r>
              <a:rPr lang="it-IT" sz="3600" b="1" dirty="0" smtClean="0">
                <a:latin typeface="+mn-lt"/>
              </a:rPr>
              <a:t>e le sue implicazioni psicologiche</a:t>
            </a:r>
            <a:endParaRPr lang="it-IT" sz="3600" b="1" dirty="0">
              <a:latin typeface="+mn-lt"/>
            </a:endParaRPr>
          </a:p>
        </p:txBody>
      </p:sp>
      <p:graphicFrame>
        <p:nvGraphicFramePr>
          <p:cNvPr id="4" name="Segnaposto contenuto 3"/>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push dir="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653210"/>
          </a:xfrm>
        </p:spPr>
        <p:txBody>
          <a:bodyPr>
            <a:noAutofit/>
          </a:bodyPr>
          <a:lstStyle/>
          <a:p>
            <a:r>
              <a:rPr lang="it-IT" sz="3600" b="1" dirty="0" smtClean="0">
                <a:latin typeface="+mn-lt"/>
              </a:rPr>
              <a:t>L’infanzia</a:t>
            </a:r>
            <a:endParaRPr lang="it-IT" sz="3600" b="1" dirty="0">
              <a:latin typeface="+mn-lt"/>
            </a:endParaRPr>
          </a:p>
        </p:txBody>
      </p:sp>
      <p:sp>
        <p:nvSpPr>
          <p:cNvPr id="3" name="Segnaposto contenuto 2"/>
          <p:cNvSpPr>
            <a:spLocks noGrp="1"/>
          </p:cNvSpPr>
          <p:nvPr>
            <p:ph sz="half" idx="1"/>
          </p:nvPr>
        </p:nvSpPr>
        <p:spPr>
          <a:xfrm>
            <a:off x="395536" y="1340768"/>
            <a:ext cx="3168352" cy="5024030"/>
          </a:xfrm>
        </p:spPr>
        <p:txBody>
          <a:bodyPr>
            <a:normAutofit/>
          </a:bodyPr>
          <a:lstStyle/>
          <a:p>
            <a:pPr algn="just"/>
            <a:r>
              <a:rPr lang="it-IT" sz="1600" dirty="0" smtClean="0"/>
              <a:t>Comprende i primi 11-12 anni di vita ed è un periodo straordinariamente ricco di  trasformazioni.</a:t>
            </a:r>
          </a:p>
          <a:p>
            <a:pPr algn="just"/>
            <a:r>
              <a:rPr lang="it-IT" sz="1600" dirty="0" smtClean="0"/>
              <a:t>In essa il soggetto si individua, differenziandosi dagli altri soggetti che lo circondano, in primo luogo i genitori e i familiari.</a:t>
            </a:r>
          </a:p>
          <a:p>
            <a:pPr algn="just"/>
            <a:r>
              <a:rPr lang="it-IT" sz="1600" dirty="0" smtClean="0"/>
              <a:t>È l’età della socializzazione primaria, cioè l’acquisizione delle fondamentali regole di vita sociale e della cultura di appartenenza.</a:t>
            </a:r>
          </a:p>
          <a:p>
            <a:pPr algn="just"/>
            <a:r>
              <a:rPr lang="it-IT" sz="1600" dirty="0" smtClean="0"/>
              <a:t>Vi si compie un graduale passaggio dall’egocentrismo all’empatia, una facoltà essenziale per una corretta interazione con gli altri.</a:t>
            </a:r>
            <a:endParaRPr lang="it-IT" sz="1600" dirty="0"/>
          </a:p>
        </p:txBody>
      </p:sp>
      <p:pic>
        <p:nvPicPr>
          <p:cNvPr id="6" name="Segnaposto contenuto 5" descr="IMG_6556.jpg"/>
          <p:cNvPicPr>
            <a:picLocks noGrp="1" noChangeAspect="1"/>
          </p:cNvPicPr>
          <p:nvPr>
            <p:ph sz="half" idx="2"/>
          </p:nvPr>
        </p:nvPicPr>
        <p:blipFill>
          <a:blip r:embed="rId2"/>
          <a:stretch>
            <a:fillRect/>
          </a:stretch>
        </p:blipFill>
        <p:spPr>
          <a:xfrm>
            <a:off x="3690096" y="1928802"/>
            <a:ext cx="5168593" cy="3444414"/>
          </a:xfrm>
          <a:ln>
            <a:solidFill>
              <a:schemeClr val="tx1"/>
            </a:solidFill>
          </a:ln>
        </p:spPr>
      </p:pic>
      <p:sp>
        <p:nvSpPr>
          <p:cNvPr id="8" name="CasellaDiTesto 7"/>
          <p:cNvSpPr txBox="1"/>
          <p:nvPr/>
        </p:nvSpPr>
        <p:spPr>
          <a:xfrm>
            <a:off x="3779912" y="5425313"/>
            <a:ext cx="5069818" cy="523220"/>
          </a:xfrm>
          <a:prstGeom prst="rect">
            <a:avLst/>
          </a:prstGeom>
          <a:noFill/>
        </p:spPr>
        <p:txBody>
          <a:bodyPr wrap="square" rtlCol="0">
            <a:spAutoFit/>
          </a:bodyPr>
          <a:lstStyle/>
          <a:p>
            <a:pPr algn="ctr"/>
            <a:r>
              <a:rPr lang="it-IT" sz="1400" dirty="0" smtClean="0"/>
              <a:t>Bambini in visita al tempio </a:t>
            </a:r>
            <a:r>
              <a:rPr lang="it-IT" sz="1400" dirty="0" err="1" smtClean="0"/>
              <a:t>Todai-ji</a:t>
            </a:r>
            <a:r>
              <a:rPr lang="it-IT" sz="1400" dirty="0" smtClean="0"/>
              <a:t> di Nara, </a:t>
            </a:r>
            <a:r>
              <a:rPr lang="it-IT" sz="1400" dirty="0" smtClean="0"/>
              <a:t>Giappone,</a:t>
            </a:r>
          </a:p>
          <a:p>
            <a:pPr algn="ctr"/>
            <a:r>
              <a:rPr lang="it-IT" sz="1400" dirty="0" smtClean="0"/>
              <a:t>agosto </a:t>
            </a:r>
            <a:r>
              <a:rPr lang="it-IT" sz="1400" dirty="0" smtClean="0"/>
              <a:t>2008</a:t>
            </a:r>
            <a:r>
              <a:rPr lang="it-IT" sz="1400" dirty="0" smtClean="0"/>
              <a:t>. (</a:t>
            </a:r>
            <a:r>
              <a:rPr lang="it-IT" sz="1400" dirty="0" smtClean="0"/>
              <a:t>Foto di </a:t>
            </a:r>
            <a:r>
              <a:rPr lang="it-IT" sz="1400" dirty="0" smtClean="0"/>
              <a:t>A.G.)</a:t>
            </a:r>
            <a:endParaRPr lang="it-IT" sz="1400" dirty="0"/>
          </a:p>
        </p:txBody>
      </p:sp>
    </p:spTree>
  </p:cSld>
  <p:clrMapOvr>
    <a:masterClrMapping/>
  </p:clrMapOvr>
  <p:transition spd="med">
    <p:push/>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724648"/>
          </a:xfrm>
        </p:spPr>
        <p:txBody>
          <a:bodyPr>
            <a:normAutofit/>
          </a:bodyPr>
          <a:lstStyle/>
          <a:p>
            <a:pPr algn="r"/>
            <a:r>
              <a:rPr lang="it-IT" sz="3600" b="1" dirty="0" smtClean="0">
                <a:latin typeface="+mn-lt"/>
              </a:rPr>
              <a:t>L’adolescenza</a:t>
            </a:r>
            <a:endParaRPr lang="it-IT" sz="3600" b="1" dirty="0">
              <a:latin typeface="+mn-lt"/>
            </a:endParaRPr>
          </a:p>
        </p:txBody>
      </p:sp>
      <p:pic>
        <p:nvPicPr>
          <p:cNvPr id="7" name="Segnaposto contenuto 6" descr="IMG_6002.jpg"/>
          <p:cNvPicPr>
            <a:picLocks noGrp="1" noChangeAspect="1"/>
          </p:cNvPicPr>
          <p:nvPr>
            <p:ph sz="half" idx="1"/>
          </p:nvPr>
        </p:nvPicPr>
        <p:blipFill>
          <a:blip r:embed="rId2"/>
          <a:stretch>
            <a:fillRect/>
          </a:stretch>
        </p:blipFill>
        <p:spPr>
          <a:xfrm>
            <a:off x="500034" y="1428736"/>
            <a:ext cx="3071834" cy="4609511"/>
          </a:xfrm>
          <a:ln>
            <a:solidFill>
              <a:schemeClr val="tx1"/>
            </a:solidFill>
          </a:ln>
        </p:spPr>
      </p:pic>
      <p:sp>
        <p:nvSpPr>
          <p:cNvPr id="6" name="Segnaposto contenuto 5"/>
          <p:cNvSpPr>
            <a:spLocks noGrp="1"/>
          </p:cNvSpPr>
          <p:nvPr>
            <p:ph sz="half" idx="2"/>
          </p:nvPr>
        </p:nvSpPr>
        <p:spPr>
          <a:xfrm>
            <a:off x="3857620" y="1357298"/>
            <a:ext cx="4829180" cy="5214974"/>
          </a:xfrm>
        </p:spPr>
        <p:txBody>
          <a:bodyPr>
            <a:normAutofit/>
          </a:bodyPr>
          <a:lstStyle/>
          <a:p>
            <a:pPr algn="just"/>
            <a:r>
              <a:rPr lang="it-IT" sz="2000" dirty="0" smtClean="0"/>
              <a:t>Comincia con i cambiamenti fisiologici in entrambi i sessi che interessano in particolar modo i caratteri sessuali primari e secondari.</a:t>
            </a:r>
          </a:p>
          <a:p>
            <a:pPr algn="just"/>
            <a:r>
              <a:rPr lang="it-IT" sz="2000" dirty="0" smtClean="0"/>
              <a:t>È un’età di grandi e non di rado traumatici ripensamenti nel modo in cui il soggetto percepisce se stesso e il mondo.</a:t>
            </a:r>
          </a:p>
          <a:p>
            <a:pPr algn="just"/>
            <a:r>
              <a:rPr lang="it-IT" sz="2000" dirty="0" smtClean="0"/>
              <a:t>Si caratterizza per l’allontanamento progressivo dalle abitudini e dagli stili di vita dell’infanzia, la scoperta dell’altro dal punto di vista emotivo e affettivo, la presa di coscienza della propria specificità e l’adozione di scelte che influenzeranno il futuro del soggetto nella società.</a:t>
            </a:r>
            <a:endParaRPr lang="it-IT" sz="2000" dirty="0"/>
          </a:p>
        </p:txBody>
      </p:sp>
      <p:sp>
        <p:nvSpPr>
          <p:cNvPr id="8" name="CasellaDiTesto 7"/>
          <p:cNvSpPr txBox="1"/>
          <p:nvPr/>
        </p:nvSpPr>
        <p:spPr>
          <a:xfrm>
            <a:off x="179512" y="6004773"/>
            <a:ext cx="3637068" cy="523220"/>
          </a:xfrm>
          <a:prstGeom prst="rect">
            <a:avLst/>
          </a:prstGeom>
          <a:noFill/>
        </p:spPr>
        <p:txBody>
          <a:bodyPr wrap="square" rtlCol="0">
            <a:spAutoFit/>
          </a:bodyPr>
          <a:lstStyle/>
          <a:p>
            <a:pPr algn="ctr"/>
            <a:r>
              <a:rPr lang="it-IT" sz="1400" dirty="0" smtClean="0"/>
              <a:t>Due studentesse alla stazione di </a:t>
            </a:r>
            <a:r>
              <a:rPr lang="it-IT" sz="1400" dirty="0" err="1" smtClean="0"/>
              <a:t>Shibuya</a:t>
            </a:r>
            <a:r>
              <a:rPr lang="it-IT" sz="1400" dirty="0" smtClean="0"/>
              <a:t>, Tokyo, luglio 2008. (Foto di </a:t>
            </a:r>
            <a:r>
              <a:rPr lang="it-IT" sz="1400" dirty="0" smtClean="0"/>
              <a:t>A.G.)</a:t>
            </a:r>
            <a:endParaRPr lang="it-IT" sz="1400" dirty="0"/>
          </a:p>
        </p:txBody>
      </p:sp>
    </p:spTree>
  </p:cSld>
  <p:clrMapOvr>
    <a:masterClrMapping/>
  </p:clrMapOvr>
  <p:transition spd="med">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NGC4414.jpg"/>
          <p:cNvPicPr>
            <a:picLocks noGrp="1"/>
          </p:cNvPicPr>
          <p:nvPr>
            <p:ph idx="1"/>
          </p:nvPr>
        </p:nvPicPr>
        <p:blipFill>
          <a:blip r:embed="rId2"/>
          <a:stretch>
            <a:fillRect/>
          </a:stretch>
        </p:blipFill>
        <p:spPr>
          <a:xfrm>
            <a:off x="0" y="0"/>
            <a:ext cx="9143999" cy="6858000"/>
          </a:xfrm>
        </p:spPr>
      </p:pic>
    </p:spTree>
  </p:cSld>
  <p:clrMapOvr>
    <a:masterClrMapping/>
  </p:clrMapOvr>
  <p:transition spd="slow">
    <p:fade thruBlk="1"/>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653210"/>
          </a:xfrm>
        </p:spPr>
        <p:txBody>
          <a:bodyPr>
            <a:normAutofit fontScale="90000"/>
          </a:bodyPr>
          <a:lstStyle/>
          <a:p>
            <a:r>
              <a:rPr lang="it-IT" sz="4000" b="1" dirty="0" smtClean="0">
                <a:latin typeface="+mn-lt"/>
              </a:rPr>
              <a:t>La maturità</a:t>
            </a:r>
            <a:endParaRPr lang="it-IT" sz="4000" b="1" dirty="0">
              <a:latin typeface="+mn-lt"/>
            </a:endParaRPr>
          </a:p>
        </p:txBody>
      </p:sp>
      <p:pic>
        <p:nvPicPr>
          <p:cNvPr id="5" name="Segnaposto contenuto 4" descr="IMG_5908.jpg"/>
          <p:cNvPicPr>
            <a:picLocks noGrp="1" noChangeAspect="1"/>
          </p:cNvPicPr>
          <p:nvPr>
            <p:ph sz="half" idx="1"/>
          </p:nvPr>
        </p:nvPicPr>
        <p:blipFill>
          <a:blip r:embed="rId2"/>
          <a:stretch>
            <a:fillRect/>
          </a:stretch>
        </p:blipFill>
        <p:spPr>
          <a:xfrm>
            <a:off x="428596" y="1857364"/>
            <a:ext cx="5145500" cy="3429024"/>
          </a:xfrm>
          <a:ln>
            <a:solidFill>
              <a:schemeClr val="tx1"/>
            </a:solidFill>
          </a:ln>
        </p:spPr>
      </p:pic>
      <p:sp>
        <p:nvSpPr>
          <p:cNvPr id="6" name="Segnaposto contenuto 2"/>
          <p:cNvSpPr>
            <a:spLocks noGrp="1"/>
          </p:cNvSpPr>
          <p:nvPr>
            <p:ph sz="half" idx="1"/>
          </p:nvPr>
        </p:nvSpPr>
        <p:spPr>
          <a:xfrm>
            <a:off x="5572132" y="1285860"/>
            <a:ext cx="3143272" cy="5143536"/>
          </a:xfrm>
        </p:spPr>
        <p:txBody>
          <a:bodyPr>
            <a:noAutofit/>
          </a:bodyPr>
          <a:lstStyle/>
          <a:p>
            <a:pPr algn="just"/>
            <a:r>
              <a:rPr lang="it-IT" sz="2000" dirty="0" smtClean="0"/>
              <a:t>In questa fase il soggetto ha ormai compiuto la maggior parte delle sue fondamentali scelte di vita e si appresta a realizzarle.</a:t>
            </a:r>
          </a:p>
          <a:p>
            <a:pPr algn="just"/>
            <a:r>
              <a:rPr lang="it-IT" sz="2000" dirty="0" smtClean="0"/>
              <a:t>Autonomia decisionale e integrazione nel contesto sociale – che avvengono di solito attraverso il lavoro e/o la costituzione di un nucleo familiare proprio – sono i principali risvolti psicologici della maturità.</a:t>
            </a:r>
          </a:p>
        </p:txBody>
      </p:sp>
      <p:sp>
        <p:nvSpPr>
          <p:cNvPr id="7" name="CasellaDiTesto 6"/>
          <p:cNvSpPr txBox="1"/>
          <p:nvPr/>
        </p:nvSpPr>
        <p:spPr>
          <a:xfrm>
            <a:off x="357158" y="5357826"/>
            <a:ext cx="5357850" cy="523220"/>
          </a:xfrm>
          <a:prstGeom prst="rect">
            <a:avLst/>
          </a:prstGeom>
          <a:noFill/>
        </p:spPr>
        <p:txBody>
          <a:bodyPr wrap="square" rtlCol="0">
            <a:spAutoFit/>
          </a:bodyPr>
          <a:lstStyle/>
          <a:p>
            <a:pPr algn="ctr"/>
            <a:r>
              <a:rPr lang="it-IT" sz="1400" dirty="0" smtClean="0"/>
              <a:t>Foto di gruppo per un matrimonio celebrato con rito </a:t>
            </a:r>
            <a:r>
              <a:rPr lang="it-IT" sz="1400" dirty="0" err="1" smtClean="0"/>
              <a:t>shintoista</a:t>
            </a:r>
            <a:r>
              <a:rPr lang="it-IT" sz="1400" dirty="0" smtClean="0"/>
              <a:t> a </a:t>
            </a:r>
            <a:r>
              <a:rPr lang="it-IT" sz="1400" dirty="0" err="1" smtClean="0"/>
              <a:t>Nikkō</a:t>
            </a:r>
            <a:r>
              <a:rPr lang="it-IT" sz="1400" dirty="0" smtClean="0"/>
              <a:t>, Giappone, luglio 2008. (Foto di </a:t>
            </a:r>
            <a:r>
              <a:rPr lang="it-IT" sz="1400" dirty="0" smtClean="0"/>
              <a:t>AG.)</a:t>
            </a:r>
            <a:endParaRPr lang="it-IT" sz="1400" dirty="0"/>
          </a:p>
        </p:txBody>
      </p:sp>
    </p:spTree>
  </p:cSld>
  <p:clrMapOvr>
    <a:masterClrMapping/>
  </p:clrMapOvr>
  <p:transition spd="med">
    <p:push/>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724648"/>
          </a:xfrm>
        </p:spPr>
        <p:txBody>
          <a:bodyPr>
            <a:normAutofit/>
          </a:bodyPr>
          <a:lstStyle/>
          <a:p>
            <a:r>
              <a:rPr lang="it-IT" sz="3600" b="1" dirty="0" smtClean="0">
                <a:latin typeface="+mn-lt"/>
              </a:rPr>
              <a:t>La terza età</a:t>
            </a:r>
            <a:endParaRPr lang="it-IT" sz="3600" b="1" dirty="0">
              <a:latin typeface="+mn-lt"/>
            </a:endParaRPr>
          </a:p>
        </p:txBody>
      </p:sp>
      <p:pic>
        <p:nvPicPr>
          <p:cNvPr id="10" name="Segnaposto contenuto 9" descr="IMG_7106.jpg"/>
          <p:cNvPicPr>
            <a:picLocks noGrp="1" noChangeAspect="1"/>
          </p:cNvPicPr>
          <p:nvPr>
            <p:ph sz="half" idx="2"/>
          </p:nvPr>
        </p:nvPicPr>
        <p:blipFill>
          <a:blip r:embed="rId2"/>
          <a:stretch>
            <a:fillRect/>
          </a:stretch>
        </p:blipFill>
        <p:spPr>
          <a:xfrm>
            <a:off x="5281392" y="1500174"/>
            <a:ext cx="2951644" cy="4429156"/>
          </a:xfrm>
        </p:spPr>
      </p:pic>
      <p:sp>
        <p:nvSpPr>
          <p:cNvPr id="8" name="CasellaDiTesto 7"/>
          <p:cNvSpPr txBox="1"/>
          <p:nvPr/>
        </p:nvSpPr>
        <p:spPr>
          <a:xfrm>
            <a:off x="4857752" y="5929330"/>
            <a:ext cx="3786214" cy="523220"/>
          </a:xfrm>
          <a:prstGeom prst="rect">
            <a:avLst/>
          </a:prstGeom>
          <a:noFill/>
        </p:spPr>
        <p:txBody>
          <a:bodyPr wrap="square" rtlCol="0">
            <a:spAutoFit/>
          </a:bodyPr>
          <a:lstStyle/>
          <a:p>
            <a:pPr algn="ctr"/>
            <a:r>
              <a:rPr lang="it-IT" sz="1400" dirty="0" smtClean="0"/>
              <a:t>Un anziano visitatore del tempio  Mie-do  a </a:t>
            </a:r>
            <a:r>
              <a:rPr lang="it-IT" sz="1400" dirty="0" err="1" smtClean="0"/>
              <a:t>Koya</a:t>
            </a:r>
            <a:r>
              <a:rPr lang="it-IT" sz="1400" dirty="0" smtClean="0"/>
              <a:t>, Giappone, agosto 2008</a:t>
            </a:r>
            <a:r>
              <a:rPr lang="it-IT" sz="1400" dirty="0" smtClean="0"/>
              <a:t>. (</a:t>
            </a:r>
            <a:r>
              <a:rPr lang="it-IT" sz="1400" dirty="0" smtClean="0"/>
              <a:t>Foto di </a:t>
            </a:r>
            <a:r>
              <a:rPr lang="it-IT" sz="1400" dirty="0" smtClean="0"/>
              <a:t>A.G.)</a:t>
            </a:r>
            <a:endParaRPr lang="it-IT" sz="1400" dirty="0"/>
          </a:p>
        </p:txBody>
      </p:sp>
      <p:sp>
        <p:nvSpPr>
          <p:cNvPr id="9" name="Segnaposto contenuto 8"/>
          <p:cNvSpPr>
            <a:spLocks noGrp="1"/>
          </p:cNvSpPr>
          <p:nvPr>
            <p:ph sz="half" idx="1"/>
          </p:nvPr>
        </p:nvSpPr>
        <p:spPr>
          <a:xfrm>
            <a:off x="428596" y="1500174"/>
            <a:ext cx="4500594" cy="5214974"/>
          </a:xfrm>
        </p:spPr>
        <p:txBody>
          <a:bodyPr>
            <a:normAutofit fontScale="70000" lnSpcReduction="20000"/>
          </a:bodyPr>
          <a:lstStyle/>
          <a:p>
            <a:pPr algn="just"/>
            <a:r>
              <a:rPr lang="it-IT" sz="2800" dirty="0" smtClean="0"/>
              <a:t>Con l’avanzare degli anni, l’indebolimento fisico e i suoi effetti collaterali sono spesso causa di disagio psicologico per il soggetto, che si trova quindi a dover ripensare il proprio ruolo nella società, anche a causa di fattori quali il pensionamento, la vedovanza o l’abbandono della casa da parte dei figli.</a:t>
            </a:r>
          </a:p>
          <a:p>
            <a:pPr algn="just"/>
            <a:r>
              <a:rPr lang="it-IT" sz="2800" dirty="0" smtClean="0"/>
              <a:t>A volte la terza età porta a un regresso ad abitudini e stili di vita propri di età precedenti, come l’infanzia.</a:t>
            </a:r>
          </a:p>
          <a:p>
            <a:pPr algn="just"/>
            <a:r>
              <a:rPr lang="it-IT" sz="2800" dirty="0" smtClean="0"/>
              <a:t>La terza età è inoltre il periodo della vita in cui “i giochi sono fatti”, per cui è normale per l’anziano guardare più al passato, piuttosto che al presente – come fa l’adulto – o al futuro (tipico invece dell’adolescente).</a:t>
            </a:r>
          </a:p>
        </p:txBody>
      </p:sp>
    </p:spTree>
  </p:cSld>
  <p:clrMapOvr>
    <a:masterClrMapping/>
  </p:clrMapOvr>
  <p:transition spd="med">
    <p:push/>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NGC4414.jpg"/>
          <p:cNvPicPr>
            <a:picLocks noGrp="1"/>
          </p:cNvPicPr>
          <p:nvPr>
            <p:ph idx="1"/>
          </p:nvPr>
        </p:nvPicPr>
        <p:blipFill>
          <a:blip r:embed="rId2"/>
          <a:stretch>
            <a:fillRect/>
          </a:stretch>
        </p:blipFill>
        <p:spPr>
          <a:xfrm>
            <a:off x="0" y="0"/>
            <a:ext cx="9143999" cy="6858000"/>
          </a:xfrm>
        </p:spPr>
      </p:pic>
      <p:sp>
        <p:nvSpPr>
          <p:cNvPr id="3" name="CasellaDiTesto 2"/>
          <p:cNvSpPr txBox="1"/>
          <p:nvPr/>
        </p:nvSpPr>
        <p:spPr>
          <a:xfrm>
            <a:off x="428596" y="285728"/>
            <a:ext cx="8286808" cy="584775"/>
          </a:xfrm>
          <a:prstGeom prst="rect">
            <a:avLst/>
          </a:prstGeom>
          <a:noFill/>
        </p:spPr>
        <p:txBody>
          <a:bodyPr wrap="square" rtlCol="0">
            <a:spAutoFit/>
          </a:bodyPr>
          <a:lstStyle/>
          <a:p>
            <a:pPr algn="ctr"/>
            <a:r>
              <a:rPr lang="it-IT" sz="3200" dirty="0" smtClean="0">
                <a:solidFill>
                  <a:schemeClr val="bg1"/>
                </a:solidFill>
                <a:effectLst>
                  <a:glow rad="228600">
                    <a:schemeClr val="accent6">
                      <a:satMod val="175000"/>
                      <a:alpha val="40000"/>
                    </a:schemeClr>
                  </a:glow>
                </a:effectLst>
                <a:latin typeface="BankGothic Md BT" pitchFamily="34" charset="0"/>
              </a:rPr>
              <a:t>LA GALASSIA DELLA PSICOLOGIA</a:t>
            </a:r>
            <a:endParaRPr lang="it-IT" sz="3200" dirty="0">
              <a:solidFill>
                <a:schemeClr val="bg1"/>
              </a:solidFill>
              <a:effectLst>
                <a:glow rad="228600">
                  <a:schemeClr val="accent6">
                    <a:satMod val="175000"/>
                    <a:alpha val="40000"/>
                  </a:schemeClr>
                </a:glow>
              </a:effectLst>
              <a:latin typeface="BankGothic Md BT" pitchFamily="34" charset="0"/>
            </a:endParaRPr>
          </a:p>
        </p:txBody>
      </p:sp>
      <p:sp>
        <p:nvSpPr>
          <p:cNvPr id="10" name="Ovale 9"/>
          <p:cNvSpPr/>
          <p:nvPr/>
        </p:nvSpPr>
        <p:spPr>
          <a:xfrm>
            <a:off x="6929454" y="1785926"/>
            <a:ext cx="2000264" cy="2000264"/>
          </a:xfrm>
          <a:prstGeom prst="ellipse">
            <a:avLst/>
          </a:prstGeom>
          <a:solidFill>
            <a:srgbClr val="7030A0"/>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solidFill>
                  <a:schemeClr val="bg1"/>
                </a:solidFill>
                <a:latin typeface="Photina Casual Black" pitchFamily="18" charset="0"/>
              </a:rPr>
              <a:t>Psicologia</a:t>
            </a:r>
          </a:p>
          <a:p>
            <a:pPr algn="ctr"/>
            <a:r>
              <a:rPr lang="it-IT" dirty="0" smtClean="0">
                <a:solidFill>
                  <a:schemeClr val="bg1"/>
                </a:solidFill>
                <a:latin typeface="Photina Casual Black" pitchFamily="18" charset="0"/>
              </a:rPr>
              <a:t>della</a:t>
            </a:r>
          </a:p>
          <a:p>
            <a:pPr algn="ctr"/>
            <a:r>
              <a:rPr lang="it-IT" dirty="0" smtClean="0">
                <a:solidFill>
                  <a:schemeClr val="bg1"/>
                </a:solidFill>
                <a:latin typeface="Photina Casual Black" pitchFamily="18" charset="0"/>
              </a:rPr>
              <a:t>comuni-cazione</a:t>
            </a:r>
            <a:endParaRPr lang="it-IT" dirty="0">
              <a:solidFill>
                <a:schemeClr val="bg1"/>
              </a:solidFill>
              <a:latin typeface="Photina Casual Black" pitchFamily="18" charset="0"/>
            </a:endParaRPr>
          </a:p>
        </p:txBody>
      </p:sp>
      <p:sp>
        <p:nvSpPr>
          <p:cNvPr id="5" name="CasellaDiTesto 4"/>
          <p:cNvSpPr txBox="1"/>
          <p:nvPr/>
        </p:nvSpPr>
        <p:spPr>
          <a:xfrm>
            <a:off x="785786" y="1500174"/>
            <a:ext cx="5572164" cy="4401205"/>
          </a:xfrm>
          <a:prstGeom prst="rect">
            <a:avLst/>
          </a:prstGeom>
          <a:solidFill>
            <a:srgbClr val="7030A0">
              <a:alpha val="50000"/>
            </a:srgbClr>
          </a:solidFill>
        </p:spPr>
        <p:txBody>
          <a:bodyPr wrap="square" rtlCol="0">
            <a:spAutoFit/>
          </a:bodyPr>
          <a:lstStyle/>
          <a:p>
            <a:pPr algn="just"/>
            <a:r>
              <a:rPr lang="it-IT" sz="2000" dirty="0" smtClean="0">
                <a:solidFill>
                  <a:schemeClr val="bg1"/>
                </a:solidFill>
              </a:rPr>
              <a:t>Lo studio della comunicazione rappresenta uno degli ambiti più complessi della ricerca psicologica, sia che si tratti di </a:t>
            </a:r>
            <a:r>
              <a:rPr lang="it-IT" sz="2000" b="1" dirty="0" smtClean="0">
                <a:solidFill>
                  <a:schemeClr val="bg1"/>
                </a:solidFill>
              </a:rPr>
              <a:t>comunicazione interpersonale</a:t>
            </a:r>
            <a:r>
              <a:rPr lang="it-IT" sz="2000" dirty="0" smtClean="0">
                <a:solidFill>
                  <a:schemeClr val="bg1"/>
                </a:solidFill>
              </a:rPr>
              <a:t> che di </a:t>
            </a:r>
            <a:r>
              <a:rPr lang="it-IT" sz="2000" b="1" dirty="0" smtClean="0">
                <a:solidFill>
                  <a:schemeClr val="bg1"/>
                </a:solidFill>
              </a:rPr>
              <a:t>comunicazione sociale e di massa.</a:t>
            </a:r>
          </a:p>
          <a:p>
            <a:pPr algn="just"/>
            <a:endParaRPr lang="it-IT" sz="2000" dirty="0" smtClean="0">
              <a:solidFill>
                <a:schemeClr val="bg1"/>
              </a:solidFill>
            </a:endParaRPr>
          </a:p>
          <a:p>
            <a:pPr algn="just"/>
            <a:r>
              <a:rPr lang="it-IT" sz="2000" dirty="0" smtClean="0">
                <a:solidFill>
                  <a:schemeClr val="bg1"/>
                </a:solidFill>
              </a:rPr>
              <a:t>La psicologia della comunicazione si interessa non solo di come avviene il processo comunicativo, ma anche cerca di comprendere quali siano i fattori che la influenzano e quali possano essere le sue ricadute sul pensiero e sul comportamento degli individui, dei gruppi e delle folle. In questa specifica accezione viene spesso indicata col termine </a:t>
            </a:r>
            <a:r>
              <a:rPr lang="it-IT" sz="2000" b="1" dirty="0" smtClean="0">
                <a:solidFill>
                  <a:schemeClr val="bg1"/>
                </a:solidFill>
              </a:rPr>
              <a:t>psicolinguistica.</a:t>
            </a:r>
            <a:endParaRPr lang="it-IT" sz="2000" b="1"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e 5"/>
          <p:cNvSpPr/>
          <p:nvPr/>
        </p:nvSpPr>
        <p:spPr>
          <a:xfrm>
            <a:off x="285720" y="2214554"/>
            <a:ext cx="8429684" cy="3643338"/>
          </a:xfrm>
          <a:prstGeom prst="ellipse">
            <a:avLst/>
          </a:prstGeom>
          <a:gradFill flip="none" rotWithShape="1">
            <a:gsLst>
              <a:gs pos="0">
                <a:srgbClr val="DDEBCF"/>
              </a:gs>
              <a:gs pos="50000">
                <a:srgbClr val="9CB86E"/>
              </a:gs>
              <a:gs pos="100000">
                <a:srgbClr val="156B13"/>
              </a:gs>
            </a:gsLst>
            <a:lin ang="5400000" scaled="0"/>
            <a:tileRect/>
          </a:gra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Titolo 1"/>
          <p:cNvSpPr>
            <a:spLocks noGrp="1"/>
          </p:cNvSpPr>
          <p:nvPr>
            <p:ph type="title"/>
          </p:nvPr>
        </p:nvSpPr>
        <p:spPr/>
        <p:txBody>
          <a:bodyPr>
            <a:normAutofit/>
          </a:bodyPr>
          <a:lstStyle/>
          <a:p>
            <a:r>
              <a:rPr lang="it-IT" sz="3200" b="1" dirty="0" smtClean="0"/>
              <a:t>Schema della comunicazione interpersonale</a:t>
            </a:r>
            <a:br>
              <a:rPr lang="it-IT" sz="3200" b="1" dirty="0" smtClean="0"/>
            </a:br>
            <a:r>
              <a:rPr lang="it-IT" sz="2400" b="1" dirty="0" smtClean="0"/>
              <a:t>(</a:t>
            </a:r>
            <a:r>
              <a:rPr lang="it-IT" sz="2400" b="1" dirty="0" err="1" smtClean="0"/>
              <a:t>Shannon</a:t>
            </a:r>
            <a:r>
              <a:rPr lang="it-IT" sz="2400" b="1" dirty="0" smtClean="0"/>
              <a:t> e </a:t>
            </a:r>
            <a:r>
              <a:rPr lang="it-IT" sz="2400" b="1" dirty="0" err="1" smtClean="0"/>
              <a:t>Weaver</a:t>
            </a:r>
            <a:r>
              <a:rPr lang="it-IT" sz="2400" b="1" dirty="0" smtClean="0"/>
              <a:t>, 1948; </a:t>
            </a:r>
            <a:r>
              <a:rPr lang="it-IT" sz="2400" b="1" dirty="0" err="1" smtClean="0"/>
              <a:t>Jakobson</a:t>
            </a:r>
            <a:r>
              <a:rPr lang="it-IT" sz="2400" b="1" dirty="0" smtClean="0"/>
              <a:t>, 1961)</a:t>
            </a:r>
            <a:endParaRPr lang="it-IT" sz="2400" b="1" dirty="0"/>
          </a:p>
        </p:txBody>
      </p:sp>
      <p:sp>
        <p:nvSpPr>
          <p:cNvPr id="11" name="CasellaDiTesto 10"/>
          <p:cNvSpPr txBox="1"/>
          <p:nvPr/>
        </p:nvSpPr>
        <p:spPr>
          <a:xfrm>
            <a:off x="3643306" y="5072074"/>
            <a:ext cx="1714512" cy="523220"/>
          </a:xfrm>
          <a:prstGeom prst="rect">
            <a:avLst/>
          </a:prstGeom>
          <a:noFill/>
          <a:effectLst>
            <a:outerShdw blurRad="50800" dist="38100" dir="5400000" algn="t" rotWithShape="0">
              <a:prstClr val="black">
                <a:alpha val="40000"/>
              </a:prstClr>
            </a:outerShdw>
          </a:effectLst>
        </p:spPr>
        <p:txBody>
          <a:bodyPr wrap="square" rtlCol="0">
            <a:prstTxWarp prst="textInflateBottom">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it-IT" sz="2800" b="1" dirty="0" smtClean="0">
                <a:ln/>
                <a:solidFill>
                  <a:schemeClr val="accent3"/>
                </a:solidFill>
              </a:rPr>
              <a:t>Contesto</a:t>
            </a:r>
            <a:endParaRPr lang="it-IT" sz="2800" b="1" dirty="0">
              <a:ln/>
              <a:solidFill>
                <a:schemeClr val="accent3"/>
              </a:solidFill>
            </a:endParaRPr>
          </a:p>
        </p:txBody>
      </p:sp>
    </p:spTree>
  </p:cSld>
  <p:clrMapOvr>
    <a:masterClrMapping/>
  </p:clrMapOvr>
  <p:transition spd="med">
    <p:cover dir="d"/>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e 5"/>
          <p:cNvSpPr/>
          <p:nvPr/>
        </p:nvSpPr>
        <p:spPr>
          <a:xfrm>
            <a:off x="285720" y="2214554"/>
            <a:ext cx="8429684" cy="3643338"/>
          </a:xfrm>
          <a:prstGeom prst="ellipse">
            <a:avLst/>
          </a:prstGeom>
          <a:gradFill flip="none" rotWithShape="1">
            <a:gsLst>
              <a:gs pos="0">
                <a:srgbClr val="DDEBCF"/>
              </a:gs>
              <a:gs pos="50000">
                <a:srgbClr val="9CB86E"/>
              </a:gs>
              <a:gs pos="100000">
                <a:srgbClr val="156B13"/>
              </a:gs>
            </a:gsLst>
            <a:lin ang="5400000" scaled="0"/>
            <a:tileRect/>
          </a:gra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Titolo 1"/>
          <p:cNvSpPr>
            <a:spLocks noGrp="1"/>
          </p:cNvSpPr>
          <p:nvPr>
            <p:ph type="title"/>
          </p:nvPr>
        </p:nvSpPr>
        <p:spPr/>
        <p:txBody>
          <a:bodyPr>
            <a:normAutofit/>
          </a:bodyPr>
          <a:lstStyle/>
          <a:p>
            <a:r>
              <a:rPr lang="it-IT" sz="3200" b="1" dirty="0" smtClean="0"/>
              <a:t>Schema della comunicazione interpersonale</a:t>
            </a:r>
            <a:br>
              <a:rPr lang="it-IT" sz="3200" b="1" dirty="0" smtClean="0"/>
            </a:br>
            <a:r>
              <a:rPr lang="it-IT" sz="2400" b="1" dirty="0" smtClean="0"/>
              <a:t>(</a:t>
            </a:r>
            <a:r>
              <a:rPr lang="it-IT" sz="2400" b="1" dirty="0" err="1" smtClean="0"/>
              <a:t>Shannon</a:t>
            </a:r>
            <a:r>
              <a:rPr lang="it-IT" sz="2400" b="1" dirty="0" smtClean="0"/>
              <a:t> e </a:t>
            </a:r>
            <a:r>
              <a:rPr lang="it-IT" sz="2400" b="1" dirty="0" err="1" smtClean="0"/>
              <a:t>Weaver</a:t>
            </a:r>
            <a:r>
              <a:rPr lang="it-IT" sz="2400" b="1" dirty="0" smtClean="0"/>
              <a:t>, 1948; </a:t>
            </a:r>
            <a:r>
              <a:rPr lang="it-IT" sz="2400" b="1" dirty="0" err="1" smtClean="0"/>
              <a:t>Jakobson</a:t>
            </a:r>
            <a:r>
              <a:rPr lang="it-IT" sz="2400" b="1" dirty="0" smtClean="0"/>
              <a:t>, 1961)</a:t>
            </a:r>
            <a:endParaRPr lang="it-IT" sz="2400" b="1" dirty="0"/>
          </a:p>
        </p:txBody>
      </p:sp>
      <p:sp>
        <p:nvSpPr>
          <p:cNvPr id="4" name="Ovale 3"/>
          <p:cNvSpPr/>
          <p:nvPr/>
        </p:nvSpPr>
        <p:spPr>
          <a:xfrm>
            <a:off x="571472" y="3071810"/>
            <a:ext cx="1928826" cy="1928826"/>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Emittente</a:t>
            </a:r>
            <a:endParaRPr lang="it-IT" sz="1400" b="1" spc="200" dirty="0">
              <a:latin typeface="Photina Casual Black" pitchFamily="18" charset="0"/>
            </a:endParaRPr>
          </a:p>
        </p:txBody>
      </p:sp>
      <p:sp>
        <p:nvSpPr>
          <p:cNvPr id="5" name="Ovale 4"/>
          <p:cNvSpPr/>
          <p:nvPr/>
        </p:nvSpPr>
        <p:spPr>
          <a:xfrm>
            <a:off x="6429388" y="3071810"/>
            <a:ext cx="1928826" cy="1928826"/>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Ricevente</a:t>
            </a:r>
            <a:endParaRPr lang="it-IT" sz="1400" b="1" spc="200" dirty="0">
              <a:latin typeface="Photina Casual Black" pitchFamily="18" charset="0"/>
            </a:endParaRPr>
          </a:p>
        </p:txBody>
      </p:sp>
      <p:sp>
        <p:nvSpPr>
          <p:cNvPr id="11" name="CasellaDiTesto 10"/>
          <p:cNvSpPr txBox="1"/>
          <p:nvPr/>
        </p:nvSpPr>
        <p:spPr>
          <a:xfrm>
            <a:off x="3643306" y="5072074"/>
            <a:ext cx="1714512" cy="523220"/>
          </a:xfrm>
          <a:prstGeom prst="rect">
            <a:avLst/>
          </a:prstGeom>
          <a:noFill/>
          <a:effectLst>
            <a:outerShdw blurRad="50800" dist="38100" dir="5400000" algn="t" rotWithShape="0">
              <a:prstClr val="black">
                <a:alpha val="40000"/>
              </a:prstClr>
            </a:outerShdw>
          </a:effectLst>
        </p:spPr>
        <p:txBody>
          <a:bodyPr wrap="square" rtlCol="0">
            <a:prstTxWarp prst="textInflateBottom">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it-IT" sz="2800" b="1" dirty="0" smtClean="0">
                <a:ln/>
                <a:solidFill>
                  <a:schemeClr val="accent3"/>
                </a:solidFill>
              </a:rPr>
              <a:t>Contesto</a:t>
            </a:r>
            <a:endParaRPr lang="it-IT" sz="2800" b="1" dirty="0">
              <a:ln/>
              <a:solidFill>
                <a:schemeClr val="accent3"/>
              </a:solidFill>
            </a:endParaRPr>
          </a:p>
        </p:txBody>
      </p:sp>
    </p:spTree>
  </p:cSld>
  <p:clrMapOvr>
    <a:masterClrMapping/>
  </p:clrMapOvr>
  <p:transition spd="med">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e 5"/>
          <p:cNvSpPr/>
          <p:nvPr/>
        </p:nvSpPr>
        <p:spPr>
          <a:xfrm>
            <a:off x="285720" y="2214554"/>
            <a:ext cx="8429684" cy="3643338"/>
          </a:xfrm>
          <a:prstGeom prst="ellipse">
            <a:avLst/>
          </a:prstGeom>
          <a:gradFill flip="none" rotWithShape="1">
            <a:gsLst>
              <a:gs pos="0">
                <a:srgbClr val="DDEBCF"/>
              </a:gs>
              <a:gs pos="50000">
                <a:srgbClr val="9CB86E"/>
              </a:gs>
              <a:gs pos="100000">
                <a:srgbClr val="156B13"/>
              </a:gs>
            </a:gsLst>
            <a:lin ang="5400000" scaled="0"/>
            <a:tileRect/>
          </a:gra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Titolo 1"/>
          <p:cNvSpPr>
            <a:spLocks noGrp="1"/>
          </p:cNvSpPr>
          <p:nvPr>
            <p:ph type="title"/>
          </p:nvPr>
        </p:nvSpPr>
        <p:spPr/>
        <p:txBody>
          <a:bodyPr>
            <a:normAutofit/>
          </a:bodyPr>
          <a:lstStyle/>
          <a:p>
            <a:r>
              <a:rPr lang="it-IT" sz="3200" b="1" dirty="0" smtClean="0"/>
              <a:t>Schema della comunicazione interpersonale</a:t>
            </a:r>
            <a:br>
              <a:rPr lang="it-IT" sz="3200" b="1" dirty="0" smtClean="0"/>
            </a:br>
            <a:r>
              <a:rPr lang="it-IT" sz="2400" b="1" dirty="0" smtClean="0"/>
              <a:t>(</a:t>
            </a:r>
            <a:r>
              <a:rPr lang="it-IT" sz="2400" b="1" dirty="0" err="1" smtClean="0"/>
              <a:t>Shannon</a:t>
            </a:r>
            <a:r>
              <a:rPr lang="it-IT" sz="2400" b="1" dirty="0" smtClean="0"/>
              <a:t> e </a:t>
            </a:r>
            <a:r>
              <a:rPr lang="it-IT" sz="2400" b="1" dirty="0" err="1" smtClean="0"/>
              <a:t>Weaver</a:t>
            </a:r>
            <a:r>
              <a:rPr lang="it-IT" sz="2400" b="1" dirty="0" smtClean="0"/>
              <a:t>, 1948; </a:t>
            </a:r>
            <a:r>
              <a:rPr lang="it-IT" sz="2400" b="1" dirty="0" err="1" smtClean="0"/>
              <a:t>Jakobson</a:t>
            </a:r>
            <a:r>
              <a:rPr lang="it-IT" sz="2400" b="1" dirty="0" smtClean="0"/>
              <a:t>, 1961)</a:t>
            </a:r>
            <a:endParaRPr lang="it-IT" sz="2400" b="1" dirty="0"/>
          </a:p>
        </p:txBody>
      </p:sp>
      <p:sp>
        <p:nvSpPr>
          <p:cNvPr id="4" name="Ovale 3"/>
          <p:cNvSpPr/>
          <p:nvPr/>
        </p:nvSpPr>
        <p:spPr>
          <a:xfrm>
            <a:off x="571472" y="3071810"/>
            <a:ext cx="1928826" cy="1928826"/>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Emittente</a:t>
            </a:r>
            <a:endParaRPr lang="it-IT" sz="1400" b="1" spc="200" dirty="0">
              <a:latin typeface="Photina Casual Black" pitchFamily="18" charset="0"/>
            </a:endParaRPr>
          </a:p>
        </p:txBody>
      </p:sp>
      <p:sp>
        <p:nvSpPr>
          <p:cNvPr id="8" name="Rettangolo 7"/>
          <p:cNvSpPr/>
          <p:nvPr/>
        </p:nvSpPr>
        <p:spPr>
          <a:xfrm>
            <a:off x="2643174" y="3357562"/>
            <a:ext cx="3643338" cy="135732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endParaRPr lang="it-IT" dirty="0">
              <a:solidFill>
                <a:schemeClr val="bg1"/>
              </a:solidFill>
            </a:endParaRPr>
          </a:p>
        </p:txBody>
      </p:sp>
      <p:sp>
        <p:nvSpPr>
          <p:cNvPr id="5" name="Ovale 4"/>
          <p:cNvSpPr/>
          <p:nvPr/>
        </p:nvSpPr>
        <p:spPr>
          <a:xfrm>
            <a:off x="6429388" y="3071810"/>
            <a:ext cx="1928826" cy="1928826"/>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Ricevente</a:t>
            </a:r>
            <a:endParaRPr lang="it-IT" sz="1400" b="1" spc="200" dirty="0">
              <a:latin typeface="Photina Casual Black" pitchFamily="18" charset="0"/>
            </a:endParaRPr>
          </a:p>
        </p:txBody>
      </p:sp>
      <p:sp>
        <p:nvSpPr>
          <p:cNvPr id="9" name="CasellaDiTesto 8"/>
          <p:cNvSpPr txBox="1"/>
          <p:nvPr/>
        </p:nvSpPr>
        <p:spPr>
          <a:xfrm>
            <a:off x="4000496" y="3357562"/>
            <a:ext cx="928694" cy="369332"/>
          </a:xfrm>
          <a:prstGeom prst="rect">
            <a:avLst/>
          </a:prstGeom>
          <a:noFill/>
          <a:effectLst>
            <a:outerShdw blurRad="50800" dist="38100" dir="8100000" algn="tr" rotWithShape="0">
              <a:prstClr val="black">
                <a:alpha val="40000"/>
              </a:prstClr>
            </a:outerShdw>
          </a:effectLst>
        </p:spPr>
        <p:txBody>
          <a:bodyPr wrap="square" rtlCol="0">
            <a:spAutoFit/>
          </a:bodyPr>
          <a:lstStyle/>
          <a:p>
            <a:r>
              <a:rPr lang="it-IT" b="1" dirty="0" smtClean="0">
                <a:solidFill>
                  <a:schemeClr val="bg1"/>
                </a:solidFill>
              </a:rPr>
              <a:t>Canale</a:t>
            </a:r>
            <a:endParaRPr lang="it-IT" b="1" dirty="0">
              <a:solidFill>
                <a:schemeClr val="bg1"/>
              </a:solidFill>
            </a:endParaRPr>
          </a:p>
        </p:txBody>
      </p:sp>
      <p:sp>
        <p:nvSpPr>
          <p:cNvPr id="11" name="CasellaDiTesto 10"/>
          <p:cNvSpPr txBox="1"/>
          <p:nvPr/>
        </p:nvSpPr>
        <p:spPr>
          <a:xfrm>
            <a:off x="3643306" y="5072074"/>
            <a:ext cx="1714512" cy="523220"/>
          </a:xfrm>
          <a:prstGeom prst="rect">
            <a:avLst/>
          </a:prstGeom>
          <a:noFill/>
          <a:effectLst>
            <a:outerShdw blurRad="50800" dist="38100" dir="5400000" algn="t" rotWithShape="0">
              <a:prstClr val="black">
                <a:alpha val="40000"/>
              </a:prstClr>
            </a:outerShdw>
          </a:effectLst>
        </p:spPr>
        <p:txBody>
          <a:bodyPr wrap="square" rtlCol="0">
            <a:prstTxWarp prst="textInflateBottom">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it-IT" sz="2800" b="1" dirty="0" smtClean="0">
                <a:ln/>
                <a:solidFill>
                  <a:schemeClr val="accent3"/>
                </a:solidFill>
              </a:rPr>
              <a:t>Contesto</a:t>
            </a:r>
            <a:endParaRPr lang="it-IT" sz="2800" b="1" dirty="0">
              <a:ln/>
              <a:solidFill>
                <a:schemeClr val="accent3"/>
              </a:solidFill>
            </a:endParaRPr>
          </a:p>
        </p:txBody>
      </p:sp>
    </p:spTree>
  </p:cSld>
  <p:clrMapOvr>
    <a:masterClrMapping/>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e 5"/>
          <p:cNvSpPr/>
          <p:nvPr/>
        </p:nvSpPr>
        <p:spPr>
          <a:xfrm>
            <a:off x="285720" y="2214554"/>
            <a:ext cx="8429684" cy="3643338"/>
          </a:xfrm>
          <a:prstGeom prst="ellipse">
            <a:avLst/>
          </a:prstGeom>
          <a:gradFill flip="none" rotWithShape="1">
            <a:gsLst>
              <a:gs pos="0">
                <a:srgbClr val="DDEBCF"/>
              </a:gs>
              <a:gs pos="50000">
                <a:srgbClr val="9CB86E"/>
              </a:gs>
              <a:gs pos="100000">
                <a:srgbClr val="156B13"/>
              </a:gs>
            </a:gsLst>
            <a:lin ang="5400000" scaled="0"/>
            <a:tileRect/>
          </a:gra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Titolo 1"/>
          <p:cNvSpPr>
            <a:spLocks noGrp="1"/>
          </p:cNvSpPr>
          <p:nvPr>
            <p:ph type="title"/>
          </p:nvPr>
        </p:nvSpPr>
        <p:spPr/>
        <p:txBody>
          <a:bodyPr>
            <a:normAutofit/>
          </a:bodyPr>
          <a:lstStyle/>
          <a:p>
            <a:r>
              <a:rPr lang="it-IT" sz="3200" b="1" dirty="0" smtClean="0"/>
              <a:t>Schema della comunicazione interpersonale</a:t>
            </a:r>
            <a:br>
              <a:rPr lang="it-IT" sz="3200" b="1" dirty="0" smtClean="0"/>
            </a:br>
            <a:r>
              <a:rPr lang="it-IT" sz="2400" b="1" dirty="0" smtClean="0"/>
              <a:t>(</a:t>
            </a:r>
            <a:r>
              <a:rPr lang="it-IT" sz="2400" b="1" dirty="0" err="1" smtClean="0"/>
              <a:t>Shannon</a:t>
            </a:r>
            <a:r>
              <a:rPr lang="it-IT" sz="2400" b="1" dirty="0" smtClean="0"/>
              <a:t> e </a:t>
            </a:r>
            <a:r>
              <a:rPr lang="it-IT" sz="2400" b="1" dirty="0" err="1" smtClean="0"/>
              <a:t>Weaver</a:t>
            </a:r>
            <a:r>
              <a:rPr lang="it-IT" sz="2400" b="1" dirty="0" smtClean="0"/>
              <a:t>, 1948; </a:t>
            </a:r>
            <a:r>
              <a:rPr lang="it-IT" sz="2400" b="1" dirty="0" err="1" smtClean="0"/>
              <a:t>Jakobson</a:t>
            </a:r>
            <a:r>
              <a:rPr lang="it-IT" sz="2400" b="1" dirty="0" smtClean="0"/>
              <a:t>, 1961)</a:t>
            </a:r>
            <a:endParaRPr lang="it-IT" sz="2400" b="1" dirty="0"/>
          </a:p>
        </p:txBody>
      </p:sp>
      <p:sp>
        <p:nvSpPr>
          <p:cNvPr id="4" name="Ovale 3"/>
          <p:cNvSpPr/>
          <p:nvPr/>
        </p:nvSpPr>
        <p:spPr>
          <a:xfrm>
            <a:off x="571472" y="3071810"/>
            <a:ext cx="1928826" cy="1928826"/>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Emittente</a:t>
            </a:r>
            <a:endParaRPr lang="it-IT" sz="1400" b="1" spc="200" dirty="0">
              <a:latin typeface="Photina Casual Black" pitchFamily="18" charset="0"/>
            </a:endParaRPr>
          </a:p>
        </p:txBody>
      </p:sp>
      <p:sp>
        <p:nvSpPr>
          <p:cNvPr id="8" name="Rettangolo 7"/>
          <p:cNvSpPr/>
          <p:nvPr/>
        </p:nvSpPr>
        <p:spPr>
          <a:xfrm>
            <a:off x="2643174" y="3357562"/>
            <a:ext cx="3643338" cy="135732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endParaRPr lang="it-IT" dirty="0">
              <a:solidFill>
                <a:schemeClr val="bg1"/>
              </a:solidFill>
            </a:endParaRPr>
          </a:p>
        </p:txBody>
      </p:sp>
      <p:sp>
        <p:nvSpPr>
          <p:cNvPr id="5" name="Ovale 4"/>
          <p:cNvSpPr/>
          <p:nvPr/>
        </p:nvSpPr>
        <p:spPr>
          <a:xfrm>
            <a:off x="6429388" y="3071810"/>
            <a:ext cx="1928826" cy="1928826"/>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Ricevente</a:t>
            </a:r>
            <a:endParaRPr lang="it-IT" sz="1400" b="1" spc="200" dirty="0">
              <a:latin typeface="Photina Casual Black" pitchFamily="18" charset="0"/>
            </a:endParaRPr>
          </a:p>
        </p:txBody>
      </p:sp>
      <p:sp>
        <p:nvSpPr>
          <p:cNvPr id="9" name="CasellaDiTesto 8"/>
          <p:cNvSpPr txBox="1"/>
          <p:nvPr/>
        </p:nvSpPr>
        <p:spPr>
          <a:xfrm>
            <a:off x="4000496" y="3357562"/>
            <a:ext cx="928694" cy="369332"/>
          </a:xfrm>
          <a:prstGeom prst="rect">
            <a:avLst/>
          </a:prstGeom>
          <a:noFill/>
          <a:effectLst>
            <a:outerShdw blurRad="50800" dist="38100" dir="8100000" algn="tr" rotWithShape="0">
              <a:prstClr val="black">
                <a:alpha val="40000"/>
              </a:prstClr>
            </a:outerShdw>
          </a:effectLst>
        </p:spPr>
        <p:txBody>
          <a:bodyPr wrap="square" rtlCol="0">
            <a:spAutoFit/>
          </a:bodyPr>
          <a:lstStyle/>
          <a:p>
            <a:r>
              <a:rPr lang="it-IT" b="1" dirty="0" smtClean="0">
                <a:solidFill>
                  <a:schemeClr val="bg1"/>
                </a:solidFill>
              </a:rPr>
              <a:t>Canale</a:t>
            </a:r>
            <a:endParaRPr lang="it-IT" b="1" dirty="0">
              <a:solidFill>
                <a:schemeClr val="bg1"/>
              </a:solidFill>
            </a:endParaRPr>
          </a:p>
        </p:txBody>
      </p:sp>
      <p:sp>
        <p:nvSpPr>
          <p:cNvPr id="11" name="CasellaDiTesto 10"/>
          <p:cNvSpPr txBox="1"/>
          <p:nvPr/>
        </p:nvSpPr>
        <p:spPr>
          <a:xfrm>
            <a:off x="3643306" y="5072074"/>
            <a:ext cx="1714512" cy="523220"/>
          </a:xfrm>
          <a:prstGeom prst="rect">
            <a:avLst/>
          </a:prstGeom>
          <a:noFill/>
          <a:effectLst>
            <a:outerShdw blurRad="50800" dist="38100" dir="5400000" algn="t" rotWithShape="0">
              <a:prstClr val="black">
                <a:alpha val="40000"/>
              </a:prstClr>
            </a:outerShdw>
          </a:effectLst>
        </p:spPr>
        <p:txBody>
          <a:bodyPr wrap="square" rtlCol="0">
            <a:prstTxWarp prst="textInflateBottom">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it-IT" sz="2800" b="1" dirty="0" smtClean="0">
                <a:ln/>
                <a:solidFill>
                  <a:schemeClr val="accent3"/>
                </a:solidFill>
              </a:rPr>
              <a:t>Contesto</a:t>
            </a:r>
            <a:endParaRPr lang="it-IT" sz="2800" b="1" dirty="0">
              <a:ln/>
              <a:solidFill>
                <a:schemeClr val="accent3"/>
              </a:solidFill>
            </a:endParaRPr>
          </a:p>
        </p:txBody>
      </p:sp>
      <p:sp>
        <p:nvSpPr>
          <p:cNvPr id="14" name="CasellaDiTesto 13"/>
          <p:cNvSpPr txBox="1"/>
          <p:nvPr/>
        </p:nvSpPr>
        <p:spPr>
          <a:xfrm rot="1842536">
            <a:off x="1427866" y="3106739"/>
            <a:ext cx="1357322" cy="369332"/>
          </a:xfrm>
          <a:prstGeom prst="rect">
            <a:avLst/>
          </a:prstGeom>
          <a:noFill/>
        </p:spPr>
        <p:txBody>
          <a:bodyPr wrap="square" rtlCol="0">
            <a:prstTxWarp prst="textArchUp">
              <a:avLst/>
            </a:prstTxWarp>
            <a:spAutoFit/>
          </a:bodyPr>
          <a:lstStyle/>
          <a:p>
            <a:r>
              <a:rPr lang="it-IT" b="1" dirty="0" smtClean="0"/>
              <a:t>Codifica</a:t>
            </a:r>
            <a:endParaRPr lang="it-IT" b="1" dirty="0"/>
          </a:p>
        </p:txBody>
      </p:sp>
      <p:sp>
        <p:nvSpPr>
          <p:cNvPr id="15" name="CasellaDiTesto 14"/>
          <p:cNvSpPr txBox="1"/>
          <p:nvPr/>
        </p:nvSpPr>
        <p:spPr>
          <a:xfrm rot="20027108">
            <a:off x="6432629" y="2952586"/>
            <a:ext cx="1357322" cy="369332"/>
          </a:xfrm>
          <a:prstGeom prst="rect">
            <a:avLst/>
          </a:prstGeom>
          <a:noFill/>
        </p:spPr>
        <p:txBody>
          <a:bodyPr wrap="square" rtlCol="0">
            <a:prstTxWarp prst="textArchUp">
              <a:avLst/>
            </a:prstTxWarp>
            <a:spAutoFit/>
          </a:bodyPr>
          <a:lstStyle/>
          <a:p>
            <a:r>
              <a:rPr lang="it-IT" b="1" dirty="0" smtClean="0"/>
              <a:t>Decodifica</a:t>
            </a:r>
            <a:endParaRPr lang="it-IT" b="1" dirty="0"/>
          </a:p>
        </p:txBody>
      </p:sp>
    </p:spTree>
  </p:cSld>
  <p:clrMapOvr>
    <a:masterClrMapping/>
  </p:clrMapOvr>
  <p:transition spd="med">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e 5"/>
          <p:cNvSpPr/>
          <p:nvPr/>
        </p:nvSpPr>
        <p:spPr>
          <a:xfrm>
            <a:off x="285720" y="2214554"/>
            <a:ext cx="8429684" cy="3643338"/>
          </a:xfrm>
          <a:prstGeom prst="ellipse">
            <a:avLst/>
          </a:prstGeom>
          <a:gradFill flip="none" rotWithShape="1">
            <a:gsLst>
              <a:gs pos="0">
                <a:srgbClr val="DDEBCF"/>
              </a:gs>
              <a:gs pos="50000">
                <a:srgbClr val="9CB86E"/>
              </a:gs>
              <a:gs pos="100000">
                <a:srgbClr val="156B13"/>
              </a:gs>
            </a:gsLst>
            <a:lin ang="5400000" scaled="0"/>
            <a:tileRect/>
          </a:gra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Titolo 1"/>
          <p:cNvSpPr>
            <a:spLocks noGrp="1"/>
          </p:cNvSpPr>
          <p:nvPr>
            <p:ph type="title"/>
          </p:nvPr>
        </p:nvSpPr>
        <p:spPr/>
        <p:txBody>
          <a:bodyPr>
            <a:normAutofit/>
          </a:bodyPr>
          <a:lstStyle/>
          <a:p>
            <a:r>
              <a:rPr lang="it-IT" sz="3200" b="1" dirty="0" smtClean="0"/>
              <a:t>Schema della comunicazione interpersonale</a:t>
            </a:r>
            <a:br>
              <a:rPr lang="it-IT" sz="3200" b="1" dirty="0" smtClean="0"/>
            </a:br>
            <a:r>
              <a:rPr lang="it-IT" sz="2400" b="1" dirty="0" smtClean="0"/>
              <a:t>(</a:t>
            </a:r>
            <a:r>
              <a:rPr lang="it-IT" sz="2400" b="1" dirty="0" err="1" smtClean="0"/>
              <a:t>Shannon</a:t>
            </a:r>
            <a:r>
              <a:rPr lang="it-IT" sz="2400" b="1" dirty="0" smtClean="0"/>
              <a:t> e </a:t>
            </a:r>
            <a:r>
              <a:rPr lang="it-IT" sz="2400" b="1" dirty="0" err="1" smtClean="0"/>
              <a:t>Weaver</a:t>
            </a:r>
            <a:r>
              <a:rPr lang="it-IT" sz="2400" b="1" dirty="0" smtClean="0"/>
              <a:t>, 1948; </a:t>
            </a:r>
            <a:r>
              <a:rPr lang="it-IT" sz="2400" b="1" dirty="0" err="1" smtClean="0"/>
              <a:t>Jakobson</a:t>
            </a:r>
            <a:r>
              <a:rPr lang="it-IT" sz="2400" b="1" dirty="0" smtClean="0"/>
              <a:t>, 1961)</a:t>
            </a:r>
            <a:endParaRPr lang="it-IT" sz="2400" b="1" dirty="0"/>
          </a:p>
        </p:txBody>
      </p:sp>
      <p:sp>
        <p:nvSpPr>
          <p:cNvPr id="4" name="Ovale 3"/>
          <p:cNvSpPr/>
          <p:nvPr/>
        </p:nvSpPr>
        <p:spPr>
          <a:xfrm>
            <a:off x="571472" y="3071810"/>
            <a:ext cx="1928826" cy="1928826"/>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Emittente</a:t>
            </a:r>
            <a:endParaRPr lang="it-IT" sz="1400" b="1" spc="200" dirty="0">
              <a:latin typeface="Photina Casual Black" pitchFamily="18" charset="0"/>
            </a:endParaRPr>
          </a:p>
        </p:txBody>
      </p:sp>
      <p:sp>
        <p:nvSpPr>
          <p:cNvPr id="8" name="Rettangolo 7"/>
          <p:cNvSpPr/>
          <p:nvPr/>
        </p:nvSpPr>
        <p:spPr>
          <a:xfrm>
            <a:off x="2643174" y="3357562"/>
            <a:ext cx="3643338" cy="135732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endParaRPr lang="it-IT" dirty="0">
              <a:solidFill>
                <a:schemeClr val="bg1"/>
              </a:solidFill>
            </a:endParaRPr>
          </a:p>
        </p:txBody>
      </p:sp>
      <p:sp>
        <p:nvSpPr>
          <p:cNvPr id="5" name="Ovale 4"/>
          <p:cNvSpPr/>
          <p:nvPr/>
        </p:nvSpPr>
        <p:spPr>
          <a:xfrm>
            <a:off x="6429388" y="3071810"/>
            <a:ext cx="1928826" cy="1928826"/>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Ricevente</a:t>
            </a:r>
            <a:endParaRPr lang="it-IT" sz="1400" b="1" spc="200" dirty="0">
              <a:latin typeface="Photina Casual Black" pitchFamily="18" charset="0"/>
            </a:endParaRPr>
          </a:p>
        </p:txBody>
      </p:sp>
      <p:sp>
        <p:nvSpPr>
          <p:cNvPr id="9" name="CasellaDiTesto 8"/>
          <p:cNvSpPr txBox="1"/>
          <p:nvPr/>
        </p:nvSpPr>
        <p:spPr>
          <a:xfrm>
            <a:off x="4000496" y="3357562"/>
            <a:ext cx="928694" cy="369332"/>
          </a:xfrm>
          <a:prstGeom prst="rect">
            <a:avLst/>
          </a:prstGeom>
          <a:noFill/>
          <a:effectLst>
            <a:outerShdw blurRad="50800" dist="38100" dir="8100000" algn="tr" rotWithShape="0">
              <a:prstClr val="black">
                <a:alpha val="40000"/>
              </a:prstClr>
            </a:outerShdw>
          </a:effectLst>
        </p:spPr>
        <p:txBody>
          <a:bodyPr wrap="square" rtlCol="0">
            <a:spAutoFit/>
          </a:bodyPr>
          <a:lstStyle/>
          <a:p>
            <a:r>
              <a:rPr lang="it-IT" b="1" dirty="0" smtClean="0">
                <a:solidFill>
                  <a:schemeClr val="bg1"/>
                </a:solidFill>
              </a:rPr>
              <a:t>Canale</a:t>
            </a:r>
            <a:endParaRPr lang="it-IT" b="1" dirty="0">
              <a:solidFill>
                <a:schemeClr val="bg1"/>
              </a:solidFill>
            </a:endParaRPr>
          </a:p>
        </p:txBody>
      </p:sp>
      <p:sp>
        <p:nvSpPr>
          <p:cNvPr id="11" name="CasellaDiTesto 10"/>
          <p:cNvSpPr txBox="1"/>
          <p:nvPr/>
        </p:nvSpPr>
        <p:spPr>
          <a:xfrm>
            <a:off x="3643306" y="5072074"/>
            <a:ext cx="1714512" cy="523220"/>
          </a:xfrm>
          <a:prstGeom prst="rect">
            <a:avLst/>
          </a:prstGeom>
          <a:noFill/>
          <a:effectLst>
            <a:outerShdw blurRad="50800" dist="38100" dir="5400000" algn="t" rotWithShape="0">
              <a:prstClr val="black">
                <a:alpha val="40000"/>
              </a:prstClr>
            </a:outerShdw>
          </a:effectLst>
        </p:spPr>
        <p:txBody>
          <a:bodyPr wrap="square" rtlCol="0">
            <a:prstTxWarp prst="textInflateBottom">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it-IT" sz="2800" b="1" dirty="0" smtClean="0">
                <a:ln/>
                <a:solidFill>
                  <a:schemeClr val="accent3"/>
                </a:solidFill>
              </a:rPr>
              <a:t>Contesto</a:t>
            </a:r>
            <a:endParaRPr lang="it-IT" sz="2800" b="1" dirty="0">
              <a:ln/>
              <a:solidFill>
                <a:schemeClr val="accent3"/>
              </a:solidFill>
            </a:endParaRPr>
          </a:p>
        </p:txBody>
      </p:sp>
      <p:sp>
        <p:nvSpPr>
          <p:cNvPr id="12" name="Freccia a destra con strisce 11"/>
          <p:cNvSpPr/>
          <p:nvPr/>
        </p:nvSpPr>
        <p:spPr>
          <a:xfrm>
            <a:off x="2928926" y="3500438"/>
            <a:ext cx="3214710" cy="1143008"/>
          </a:xfrm>
          <a:prstGeom prst="stripedRightArrow">
            <a:avLst>
              <a:gd name="adj1" fmla="val 60631"/>
              <a:gd name="adj2" fmla="val 86146"/>
            </a:avLst>
          </a:prstGeom>
          <a:gradFill flip="none" rotWithShape="1">
            <a:gsLst>
              <a:gs pos="0">
                <a:srgbClr val="FFF200"/>
              </a:gs>
              <a:gs pos="45000">
                <a:srgbClr val="FF7A00"/>
              </a:gs>
              <a:gs pos="70000">
                <a:srgbClr val="FF0300"/>
              </a:gs>
              <a:gs pos="100000">
                <a:srgbClr val="4D0808"/>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CasellaDiTesto 12"/>
          <p:cNvSpPr txBox="1"/>
          <p:nvPr/>
        </p:nvSpPr>
        <p:spPr>
          <a:xfrm>
            <a:off x="3286116" y="3786190"/>
            <a:ext cx="2500330" cy="523220"/>
          </a:xfrm>
          <a:prstGeom prst="rect">
            <a:avLst/>
          </a:prstGeom>
          <a:noFill/>
        </p:spPr>
        <p:txBody>
          <a:bodyPr wrap="square" rtlCol="0">
            <a:spAutoFit/>
          </a:bodyPr>
          <a:lstStyle/>
          <a:p>
            <a:r>
              <a:rPr lang="it-IT" sz="2800" b="1" dirty="0" smtClean="0">
                <a:ln>
                  <a:solidFill>
                    <a:schemeClr val="tx1">
                      <a:lumMod val="85000"/>
                      <a:lumOff val="15000"/>
                    </a:schemeClr>
                  </a:solidFill>
                </a:ln>
                <a:solidFill>
                  <a:schemeClr val="bg1"/>
                </a:solidFill>
                <a:latin typeface="BankGothic Md BT" pitchFamily="34" charset="0"/>
              </a:rPr>
              <a:t>Messaggio</a:t>
            </a:r>
            <a:endParaRPr lang="it-IT" sz="2800" b="1" dirty="0">
              <a:ln>
                <a:solidFill>
                  <a:schemeClr val="tx1">
                    <a:lumMod val="85000"/>
                    <a:lumOff val="15000"/>
                  </a:schemeClr>
                </a:solidFill>
              </a:ln>
              <a:solidFill>
                <a:schemeClr val="bg1"/>
              </a:solidFill>
              <a:latin typeface="BankGothic Md BT" pitchFamily="34" charset="0"/>
            </a:endParaRPr>
          </a:p>
        </p:txBody>
      </p:sp>
      <p:sp>
        <p:nvSpPr>
          <p:cNvPr id="14" name="CasellaDiTesto 13"/>
          <p:cNvSpPr txBox="1"/>
          <p:nvPr/>
        </p:nvSpPr>
        <p:spPr>
          <a:xfrm rot="1842536">
            <a:off x="1427866" y="3106739"/>
            <a:ext cx="1357322" cy="369332"/>
          </a:xfrm>
          <a:prstGeom prst="rect">
            <a:avLst/>
          </a:prstGeom>
          <a:noFill/>
        </p:spPr>
        <p:txBody>
          <a:bodyPr wrap="square" rtlCol="0">
            <a:prstTxWarp prst="textArchUp">
              <a:avLst/>
            </a:prstTxWarp>
            <a:spAutoFit/>
          </a:bodyPr>
          <a:lstStyle/>
          <a:p>
            <a:r>
              <a:rPr lang="it-IT" b="1" dirty="0" smtClean="0"/>
              <a:t>Codifica</a:t>
            </a:r>
            <a:endParaRPr lang="it-IT" b="1" dirty="0"/>
          </a:p>
        </p:txBody>
      </p:sp>
      <p:sp>
        <p:nvSpPr>
          <p:cNvPr id="15" name="CasellaDiTesto 14"/>
          <p:cNvSpPr txBox="1"/>
          <p:nvPr/>
        </p:nvSpPr>
        <p:spPr>
          <a:xfrm rot="20027108">
            <a:off x="6432629" y="2952586"/>
            <a:ext cx="1357322" cy="369332"/>
          </a:xfrm>
          <a:prstGeom prst="rect">
            <a:avLst/>
          </a:prstGeom>
          <a:noFill/>
        </p:spPr>
        <p:txBody>
          <a:bodyPr wrap="square" rtlCol="0">
            <a:prstTxWarp prst="textArchUp">
              <a:avLst/>
            </a:prstTxWarp>
            <a:spAutoFit/>
          </a:bodyPr>
          <a:lstStyle/>
          <a:p>
            <a:r>
              <a:rPr lang="it-IT" b="1" dirty="0" smtClean="0"/>
              <a:t>Decodifica</a:t>
            </a:r>
            <a:endParaRPr lang="it-IT" b="1" dirty="0"/>
          </a:p>
        </p:txBody>
      </p:sp>
    </p:spTree>
  </p:cSld>
  <p:clrMapOvr>
    <a:masterClrMapping/>
  </p:clrMapOvr>
  <p:transition spd="slow">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e 5"/>
          <p:cNvSpPr/>
          <p:nvPr/>
        </p:nvSpPr>
        <p:spPr>
          <a:xfrm>
            <a:off x="285720" y="2214554"/>
            <a:ext cx="8429684" cy="3643338"/>
          </a:xfrm>
          <a:prstGeom prst="ellipse">
            <a:avLst/>
          </a:prstGeom>
          <a:gradFill flip="none" rotWithShape="1">
            <a:gsLst>
              <a:gs pos="0">
                <a:srgbClr val="DDEBCF"/>
              </a:gs>
              <a:gs pos="50000">
                <a:srgbClr val="9CB86E"/>
              </a:gs>
              <a:gs pos="100000">
                <a:srgbClr val="156B13"/>
              </a:gs>
            </a:gsLst>
            <a:lin ang="5400000" scaled="0"/>
            <a:tileRect/>
          </a:gra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Titolo 1"/>
          <p:cNvSpPr>
            <a:spLocks noGrp="1"/>
          </p:cNvSpPr>
          <p:nvPr>
            <p:ph type="title"/>
          </p:nvPr>
        </p:nvSpPr>
        <p:spPr/>
        <p:txBody>
          <a:bodyPr>
            <a:normAutofit/>
          </a:bodyPr>
          <a:lstStyle/>
          <a:p>
            <a:r>
              <a:rPr lang="it-IT" sz="3200" b="1" dirty="0" smtClean="0"/>
              <a:t>Schema della comunicazione interpersonale</a:t>
            </a:r>
            <a:br>
              <a:rPr lang="it-IT" sz="3200" b="1" dirty="0" smtClean="0"/>
            </a:br>
            <a:r>
              <a:rPr lang="it-IT" sz="2400" b="1" dirty="0" smtClean="0"/>
              <a:t>(</a:t>
            </a:r>
            <a:r>
              <a:rPr lang="it-IT" sz="2400" b="1" dirty="0" err="1" smtClean="0"/>
              <a:t>Shannon</a:t>
            </a:r>
            <a:r>
              <a:rPr lang="it-IT" sz="2400" b="1" dirty="0" smtClean="0"/>
              <a:t> e </a:t>
            </a:r>
            <a:r>
              <a:rPr lang="it-IT" sz="2400" b="1" dirty="0" err="1" smtClean="0"/>
              <a:t>Weaver</a:t>
            </a:r>
            <a:r>
              <a:rPr lang="it-IT" sz="2400" b="1" dirty="0" smtClean="0"/>
              <a:t>, 1948; </a:t>
            </a:r>
            <a:r>
              <a:rPr lang="it-IT" sz="2400" b="1" dirty="0" err="1" smtClean="0"/>
              <a:t>Jakobson</a:t>
            </a:r>
            <a:r>
              <a:rPr lang="it-IT" sz="2400" b="1" dirty="0" smtClean="0"/>
              <a:t>, 1961)</a:t>
            </a:r>
            <a:endParaRPr lang="it-IT" sz="2400" b="1" dirty="0"/>
          </a:p>
        </p:txBody>
      </p:sp>
      <p:sp>
        <p:nvSpPr>
          <p:cNvPr id="4" name="Ovale 3"/>
          <p:cNvSpPr/>
          <p:nvPr/>
        </p:nvSpPr>
        <p:spPr>
          <a:xfrm>
            <a:off x="571472" y="3071810"/>
            <a:ext cx="1928826" cy="1928826"/>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Ricevente</a:t>
            </a:r>
            <a:endParaRPr lang="it-IT" sz="1400" b="1" spc="200" dirty="0">
              <a:latin typeface="Photina Casual Black" pitchFamily="18" charset="0"/>
            </a:endParaRPr>
          </a:p>
        </p:txBody>
      </p:sp>
      <p:sp>
        <p:nvSpPr>
          <p:cNvPr id="8" name="Rettangolo 7"/>
          <p:cNvSpPr/>
          <p:nvPr/>
        </p:nvSpPr>
        <p:spPr>
          <a:xfrm>
            <a:off x="2643174" y="3357562"/>
            <a:ext cx="3643338" cy="135732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endParaRPr lang="it-IT" dirty="0">
              <a:solidFill>
                <a:schemeClr val="bg1"/>
              </a:solidFill>
            </a:endParaRPr>
          </a:p>
        </p:txBody>
      </p:sp>
      <p:sp>
        <p:nvSpPr>
          <p:cNvPr id="5" name="Ovale 4"/>
          <p:cNvSpPr/>
          <p:nvPr/>
        </p:nvSpPr>
        <p:spPr>
          <a:xfrm>
            <a:off x="6429388" y="3071810"/>
            <a:ext cx="1928826" cy="1928826"/>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Emittente</a:t>
            </a:r>
            <a:endParaRPr lang="it-IT" sz="1400" b="1" spc="200" dirty="0">
              <a:latin typeface="Photina Casual Black" pitchFamily="18" charset="0"/>
            </a:endParaRPr>
          </a:p>
        </p:txBody>
      </p:sp>
      <p:sp>
        <p:nvSpPr>
          <p:cNvPr id="9" name="CasellaDiTesto 8"/>
          <p:cNvSpPr txBox="1"/>
          <p:nvPr/>
        </p:nvSpPr>
        <p:spPr>
          <a:xfrm>
            <a:off x="4000496" y="3357562"/>
            <a:ext cx="928694" cy="369332"/>
          </a:xfrm>
          <a:prstGeom prst="rect">
            <a:avLst/>
          </a:prstGeom>
          <a:noFill/>
          <a:effectLst>
            <a:outerShdw blurRad="50800" dist="38100" dir="8100000" algn="tr" rotWithShape="0">
              <a:prstClr val="black">
                <a:alpha val="40000"/>
              </a:prstClr>
            </a:outerShdw>
          </a:effectLst>
        </p:spPr>
        <p:txBody>
          <a:bodyPr wrap="square" rtlCol="0">
            <a:spAutoFit/>
          </a:bodyPr>
          <a:lstStyle/>
          <a:p>
            <a:r>
              <a:rPr lang="it-IT" b="1" dirty="0" smtClean="0">
                <a:solidFill>
                  <a:schemeClr val="bg1"/>
                </a:solidFill>
              </a:rPr>
              <a:t>Canale</a:t>
            </a:r>
            <a:endParaRPr lang="it-IT" b="1" dirty="0">
              <a:solidFill>
                <a:schemeClr val="bg1"/>
              </a:solidFill>
            </a:endParaRPr>
          </a:p>
        </p:txBody>
      </p:sp>
      <p:sp>
        <p:nvSpPr>
          <p:cNvPr id="11" name="CasellaDiTesto 10"/>
          <p:cNvSpPr txBox="1"/>
          <p:nvPr/>
        </p:nvSpPr>
        <p:spPr>
          <a:xfrm>
            <a:off x="3643306" y="5072074"/>
            <a:ext cx="1714512" cy="523220"/>
          </a:xfrm>
          <a:prstGeom prst="rect">
            <a:avLst/>
          </a:prstGeom>
          <a:noFill/>
          <a:effectLst>
            <a:outerShdw blurRad="50800" dist="38100" dir="5400000" algn="t" rotWithShape="0">
              <a:prstClr val="black">
                <a:alpha val="40000"/>
              </a:prstClr>
            </a:outerShdw>
          </a:effectLst>
        </p:spPr>
        <p:txBody>
          <a:bodyPr wrap="square" rtlCol="0">
            <a:prstTxWarp prst="textInflateBottom">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it-IT" sz="2800" b="1" dirty="0" smtClean="0">
                <a:ln/>
                <a:solidFill>
                  <a:schemeClr val="accent3"/>
                </a:solidFill>
              </a:rPr>
              <a:t>Contesto</a:t>
            </a:r>
            <a:endParaRPr lang="it-IT" sz="2800" b="1" dirty="0">
              <a:ln/>
              <a:solidFill>
                <a:schemeClr val="accent3"/>
              </a:solidFill>
            </a:endParaRPr>
          </a:p>
        </p:txBody>
      </p:sp>
      <p:sp>
        <p:nvSpPr>
          <p:cNvPr id="14" name="CasellaDiTesto 13"/>
          <p:cNvSpPr txBox="1"/>
          <p:nvPr/>
        </p:nvSpPr>
        <p:spPr>
          <a:xfrm rot="1842536">
            <a:off x="1427866" y="3106739"/>
            <a:ext cx="1357322" cy="369332"/>
          </a:xfrm>
          <a:prstGeom prst="rect">
            <a:avLst/>
          </a:prstGeom>
          <a:noFill/>
        </p:spPr>
        <p:txBody>
          <a:bodyPr wrap="square" rtlCol="0">
            <a:prstTxWarp prst="textArchUp">
              <a:avLst/>
            </a:prstTxWarp>
            <a:spAutoFit/>
          </a:bodyPr>
          <a:lstStyle/>
          <a:p>
            <a:r>
              <a:rPr lang="it-IT" b="1" dirty="0" smtClean="0"/>
              <a:t>Decodifica</a:t>
            </a:r>
            <a:endParaRPr lang="it-IT" b="1" dirty="0"/>
          </a:p>
        </p:txBody>
      </p:sp>
      <p:sp>
        <p:nvSpPr>
          <p:cNvPr id="15" name="CasellaDiTesto 14"/>
          <p:cNvSpPr txBox="1"/>
          <p:nvPr/>
        </p:nvSpPr>
        <p:spPr>
          <a:xfrm rot="20027108">
            <a:off x="6432629" y="2952586"/>
            <a:ext cx="1357322" cy="369332"/>
          </a:xfrm>
          <a:prstGeom prst="rect">
            <a:avLst/>
          </a:prstGeom>
          <a:noFill/>
        </p:spPr>
        <p:txBody>
          <a:bodyPr wrap="square" rtlCol="0">
            <a:prstTxWarp prst="textArchUp">
              <a:avLst/>
            </a:prstTxWarp>
            <a:spAutoFit/>
          </a:bodyPr>
          <a:lstStyle/>
          <a:p>
            <a:r>
              <a:rPr lang="it-IT" b="1" dirty="0" smtClean="0"/>
              <a:t>Codifica</a:t>
            </a:r>
            <a:endParaRPr lang="it-IT" b="1" dirty="0"/>
          </a:p>
        </p:txBody>
      </p:sp>
    </p:spTree>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e 5"/>
          <p:cNvSpPr/>
          <p:nvPr/>
        </p:nvSpPr>
        <p:spPr>
          <a:xfrm>
            <a:off x="285720" y="2214554"/>
            <a:ext cx="8429684" cy="3643338"/>
          </a:xfrm>
          <a:prstGeom prst="ellipse">
            <a:avLst/>
          </a:prstGeom>
          <a:gradFill flip="none" rotWithShape="1">
            <a:gsLst>
              <a:gs pos="0">
                <a:srgbClr val="DDEBCF"/>
              </a:gs>
              <a:gs pos="50000">
                <a:srgbClr val="9CB86E"/>
              </a:gs>
              <a:gs pos="100000">
                <a:srgbClr val="156B13"/>
              </a:gs>
            </a:gsLst>
            <a:lin ang="5400000" scaled="0"/>
            <a:tileRect/>
          </a:gra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2" name="Titolo 1"/>
          <p:cNvSpPr>
            <a:spLocks noGrp="1"/>
          </p:cNvSpPr>
          <p:nvPr>
            <p:ph type="title"/>
          </p:nvPr>
        </p:nvSpPr>
        <p:spPr/>
        <p:txBody>
          <a:bodyPr>
            <a:normAutofit/>
          </a:bodyPr>
          <a:lstStyle/>
          <a:p>
            <a:r>
              <a:rPr lang="it-IT" sz="3200" b="1" dirty="0" smtClean="0"/>
              <a:t>Schema della comunicazione interpersonale</a:t>
            </a:r>
            <a:br>
              <a:rPr lang="it-IT" sz="3200" b="1" dirty="0" smtClean="0"/>
            </a:br>
            <a:r>
              <a:rPr lang="it-IT" sz="2400" b="1" dirty="0" smtClean="0"/>
              <a:t>(</a:t>
            </a:r>
            <a:r>
              <a:rPr lang="it-IT" sz="2400" b="1" dirty="0" err="1" smtClean="0"/>
              <a:t>Shannon</a:t>
            </a:r>
            <a:r>
              <a:rPr lang="it-IT" sz="2400" b="1" dirty="0" smtClean="0"/>
              <a:t> e </a:t>
            </a:r>
            <a:r>
              <a:rPr lang="it-IT" sz="2400" b="1" dirty="0" err="1" smtClean="0"/>
              <a:t>Weaver</a:t>
            </a:r>
            <a:r>
              <a:rPr lang="it-IT" sz="2400" b="1" dirty="0" smtClean="0"/>
              <a:t>, 1948; </a:t>
            </a:r>
            <a:r>
              <a:rPr lang="it-IT" sz="2400" b="1" dirty="0" err="1" smtClean="0"/>
              <a:t>Jakobson</a:t>
            </a:r>
            <a:r>
              <a:rPr lang="it-IT" sz="2400" b="1" dirty="0" smtClean="0"/>
              <a:t>, 1961)</a:t>
            </a:r>
            <a:endParaRPr lang="it-IT" sz="2400" b="1" dirty="0"/>
          </a:p>
        </p:txBody>
      </p:sp>
      <p:sp>
        <p:nvSpPr>
          <p:cNvPr id="4" name="Ovale 3"/>
          <p:cNvSpPr/>
          <p:nvPr/>
        </p:nvSpPr>
        <p:spPr>
          <a:xfrm>
            <a:off x="571472" y="3071810"/>
            <a:ext cx="1928826" cy="1928826"/>
          </a:xfrm>
          <a:prstGeom prst="ellipse">
            <a:avLst/>
          </a:prstGeom>
        </p:spPr>
        <p:style>
          <a:lnRef idx="1">
            <a:schemeClr val="accent4"/>
          </a:lnRef>
          <a:fillRef idx="3">
            <a:schemeClr val="accent4"/>
          </a:fillRef>
          <a:effectRef idx="2">
            <a:schemeClr val="accent4"/>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Ricevente</a:t>
            </a:r>
            <a:endParaRPr lang="it-IT" sz="1400" b="1" spc="200" dirty="0">
              <a:latin typeface="Photina Casual Black" pitchFamily="18" charset="0"/>
            </a:endParaRPr>
          </a:p>
        </p:txBody>
      </p:sp>
      <p:sp>
        <p:nvSpPr>
          <p:cNvPr id="8" name="Rettangolo 7"/>
          <p:cNvSpPr/>
          <p:nvPr/>
        </p:nvSpPr>
        <p:spPr>
          <a:xfrm>
            <a:off x="2643174" y="3357562"/>
            <a:ext cx="3643338" cy="1357322"/>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endParaRPr lang="it-IT" dirty="0">
              <a:solidFill>
                <a:schemeClr val="bg1"/>
              </a:solidFill>
            </a:endParaRPr>
          </a:p>
        </p:txBody>
      </p:sp>
      <p:sp>
        <p:nvSpPr>
          <p:cNvPr id="5" name="Ovale 4"/>
          <p:cNvSpPr/>
          <p:nvPr/>
        </p:nvSpPr>
        <p:spPr>
          <a:xfrm>
            <a:off x="6429388" y="3071810"/>
            <a:ext cx="1928826" cy="1928826"/>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prstTxWarp prst="textInflate">
              <a:avLst/>
            </a:prstTxWarp>
          </a:bodyPr>
          <a:lstStyle/>
          <a:p>
            <a:pPr algn="ctr"/>
            <a:r>
              <a:rPr lang="it-IT" sz="1400" b="1" spc="200" dirty="0" smtClean="0">
                <a:latin typeface="Photina Casual Black" pitchFamily="18" charset="0"/>
              </a:rPr>
              <a:t>Emittente</a:t>
            </a:r>
            <a:endParaRPr lang="it-IT" sz="1400" b="1" spc="200" dirty="0">
              <a:latin typeface="Photina Casual Black" pitchFamily="18" charset="0"/>
            </a:endParaRPr>
          </a:p>
        </p:txBody>
      </p:sp>
      <p:sp>
        <p:nvSpPr>
          <p:cNvPr id="9" name="CasellaDiTesto 8"/>
          <p:cNvSpPr txBox="1"/>
          <p:nvPr/>
        </p:nvSpPr>
        <p:spPr>
          <a:xfrm>
            <a:off x="4000496" y="3357562"/>
            <a:ext cx="928694" cy="369332"/>
          </a:xfrm>
          <a:prstGeom prst="rect">
            <a:avLst/>
          </a:prstGeom>
          <a:noFill/>
          <a:effectLst>
            <a:outerShdw blurRad="50800" dist="38100" dir="8100000" algn="tr" rotWithShape="0">
              <a:prstClr val="black">
                <a:alpha val="40000"/>
              </a:prstClr>
            </a:outerShdw>
          </a:effectLst>
        </p:spPr>
        <p:txBody>
          <a:bodyPr wrap="square" rtlCol="0">
            <a:spAutoFit/>
          </a:bodyPr>
          <a:lstStyle/>
          <a:p>
            <a:r>
              <a:rPr lang="it-IT" b="1" dirty="0" smtClean="0">
                <a:solidFill>
                  <a:schemeClr val="bg1"/>
                </a:solidFill>
              </a:rPr>
              <a:t>Canale</a:t>
            </a:r>
            <a:endParaRPr lang="it-IT" b="1" dirty="0">
              <a:solidFill>
                <a:schemeClr val="bg1"/>
              </a:solidFill>
            </a:endParaRPr>
          </a:p>
        </p:txBody>
      </p:sp>
      <p:sp>
        <p:nvSpPr>
          <p:cNvPr id="11" name="CasellaDiTesto 10"/>
          <p:cNvSpPr txBox="1"/>
          <p:nvPr/>
        </p:nvSpPr>
        <p:spPr>
          <a:xfrm>
            <a:off x="3643306" y="5072074"/>
            <a:ext cx="1714512" cy="523220"/>
          </a:xfrm>
          <a:prstGeom prst="rect">
            <a:avLst/>
          </a:prstGeom>
          <a:noFill/>
          <a:effectLst>
            <a:outerShdw blurRad="50800" dist="38100" dir="5400000" algn="t" rotWithShape="0">
              <a:prstClr val="black">
                <a:alpha val="40000"/>
              </a:prstClr>
            </a:outerShdw>
          </a:effectLst>
        </p:spPr>
        <p:txBody>
          <a:bodyPr wrap="square" rtlCol="0">
            <a:prstTxWarp prst="textInflateBottom">
              <a:avLst/>
            </a:prstTxWarp>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r>
              <a:rPr lang="it-IT" sz="2800" b="1" dirty="0" smtClean="0">
                <a:ln/>
                <a:solidFill>
                  <a:schemeClr val="accent3"/>
                </a:solidFill>
              </a:rPr>
              <a:t>Contesto</a:t>
            </a:r>
            <a:endParaRPr lang="it-IT" sz="2800" b="1" dirty="0">
              <a:ln/>
              <a:solidFill>
                <a:schemeClr val="accent3"/>
              </a:solidFill>
            </a:endParaRPr>
          </a:p>
        </p:txBody>
      </p:sp>
      <p:sp>
        <p:nvSpPr>
          <p:cNvPr id="12" name="Freccia a destra con strisce 11"/>
          <p:cNvSpPr/>
          <p:nvPr/>
        </p:nvSpPr>
        <p:spPr>
          <a:xfrm rot="10800000">
            <a:off x="2928926" y="3500438"/>
            <a:ext cx="3214710" cy="1143008"/>
          </a:xfrm>
          <a:prstGeom prst="stripedRightArrow">
            <a:avLst>
              <a:gd name="adj1" fmla="val 60631"/>
              <a:gd name="adj2" fmla="val 86146"/>
            </a:avLst>
          </a:prstGeom>
          <a:gradFill flip="none" rotWithShape="1">
            <a:gsLst>
              <a:gs pos="0">
                <a:srgbClr val="FFF200"/>
              </a:gs>
              <a:gs pos="45000">
                <a:srgbClr val="FF7A00"/>
              </a:gs>
              <a:gs pos="70000">
                <a:srgbClr val="FF0300"/>
              </a:gs>
              <a:gs pos="100000">
                <a:srgbClr val="4D0808"/>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CasellaDiTesto 12"/>
          <p:cNvSpPr txBox="1"/>
          <p:nvPr/>
        </p:nvSpPr>
        <p:spPr>
          <a:xfrm>
            <a:off x="3286116" y="3786190"/>
            <a:ext cx="2500330" cy="523220"/>
          </a:xfrm>
          <a:prstGeom prst="rect">
            <a:avLst/>
          </a:prstGeom>
          <a:noFill/>
        </p:spPr>
        <p:txBody>
          <a:bodyPr wrap="square" rtlCol="0">
            <a:spAutoFit/>
          </a:bodyPr>
          <a:lstStyle/>
          <a:p>
            <a:r>
              <a:rPr lang="it-IT" sz="2800" b="1" dirty="0" smtClean="0">
                <a:ln>
                  <a:solidFill>
                    <a:schemeClr val="tx1">
                      <a:lumMod val="85000"/>
                      <a:lumOff val="15000"/>
                    </a:schemeClr>
                  </a:solidFill>
                </a:ln>
                <a:solidFill>
                  <a:schemeClr val="bg1"/>
                </a:solidFill>
                <a:latin typeface="BankGothic Md BT" pitchFamily="34" charset="0"/>
              </a:rPr>
              <a:t>Messaggio</a:t>
            </a:r>
            <a:endParaRPr lang="it-IT" sz="2800" b="1" dirty="0">
              <a:ln>
                <a:solidFill>
                  <a:schemeClr val="tx1">
                    <a:lumMod val="85000"/>
                    <a:lumOff val="15000"/>
                  </a:schemeClr>
                </a:solidFill>
              </a:ln>
              <a:solidFill>
                <a:schemeClr val="bg1"/>
              </a:solidFill>
              <a:latin typeface="BankGothic Md BT" pitchFamily="34" charset="0"/>
            </a:endParaRPr>
          </a:p>
        </p:txBody>
      </p:sp>
      <p:sp>
        <p:nvSpPr>
          <p:cNvPr id="14" name="CasellaDiTesto 13"/>
          <p:cNvSpPr txBox="1"/>
          <p:nvPr/>
        </p:nvSpPr>
        <p:spPr>
          <a:xfrm rot="1842536">
            <a:off x="1427866" y="3106739"/>
            <a:ext cx="1357322" cy="369332"/>
          </a:xfrm>
          <a:prstGeom prst="rect">
            <a:avLst/>
          </a:prstGeom>
          <a:noFill/>
        </p:spPr>
        <p:txBody>
          <a:bodyPr wrap="square" rtlCol="0">
            <a:prstTxWarp prst="textArchUp">
              <a:avLst/>
            </a:prstTxWarp>
            <a:spAutoFit/>
          </a:bodyPr>
          <a:lstStyle/>
          <a:p>
            <a:r>
              <a:rPr lang="it-IT" b="1" dirty="0" smtClean="0"/>
              <a:t>Decodifica</a:t>
            </a:r>
            <a:endParaRPr lang="it-IT" b="1" dirty="0"/>
          </a:p>
        </p:txBody>
      </p:sp>
      <p:sp>
        <p:nvSpPr>
          <p:cNvPr id="15" name="CasellaDiTesto 14"/>
          <p:cNvSpPr txBox="1"/>
          <p:nvPr/>
        </p:nvSpPr>
        <p:spPr>
          <a:xfrm rot="20027108">
            <a:off x="6432629" y="2952586"/>
            <a:ext cx="1357322" cy="369332"/>
          </a:xfrm>
          <a:prstGeom prst="rect">
            <a:avLst/>
          </a:prstGeom>
          <a:noFill/>
        </p:spPr>
        <p:txBody>
          <a:bodyPr wrap="square" rtlCol="0">
            <a:prstTxWarp prst="textArchUp">
              <a:avLst/>
            </a:prstTxWarp>
            <a:spAutoFit/>
          </a:bodyPr>
          <a:lstStyle/>
          <a:p>
            <a:r>
              <a:rPr lang="it-IT" b="1" dirty="0" smtClean="0"/>
              <a:t>Codifica</a:t>
            </a:r>
            <a:endParaRPr lang="it-IT" b="1" dirty="0"/>
          </a:p>
        </p:txBody>
      </p:sp>
    </p:spTree>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NGC4414.jpg"/>
          <p:cNvPicPr>
            <a:picLocks noGrp="1"/>
          </p:cNvPicPr>
          <p:nvPr>
            <p:ph idx="1"/>
          </p:nvPr>
        </p:nvPicPr>
        <p:blipFill>
          <a:blip r:embed="rId2"/>
          <a:stretch>
            <a:fillRect/>
          </a:stretch>
        </p:blipFill>
        <p:spPr>
          <a:xfrm>
            <a:off x="0" y="0"/>
            <a:ext cx="9143999" cy="6858000"/>
          </a:xfrm>
        </p:spPr>
      </p:pic>
      <p:sp>
        <p:nvSpPr>
          <p:cNvPr id="3" name="CasellaDiTesto 2"/>
          <p:cNvSpPr txBox="1"/>
          <p:nvPr/>
        </p:nvSpPr>
        <p:spPr>
          <a:xfrm>
            <a:off x="428596" y="285728"/>
            <a:ext cx="8286808" cy="584775"/>
          </a:xfrm>
          <a:prstGeom prst="rect">
            <a:avLst/>
          </a:prstGeom>
          <a:noFill/>
        </p:spPr>
        <p:txBody>
          <a:bodyPr wrap="square" rtlCol="0">
            <a:spAutoFit/>
          </a:bodyPr>
          <a:lstStyle/>
          <a:p>
            <a:pPr algn="ctr"/>
            <a:r>
              <a:rPr lang="it-IT" sz="3200" dirty="0" smtClean="0">
                <a:solidFill>
                  <a:schemeClr val="bg1"/>
                </a:solidFill>
                <a:effectLst>
                  <a:glow rad="228600">
                    <a:schemeClr val="accent6">
                      <a:satMod val="175000"/>
                      <a:alpha val="40000"/>
                    </a:schemeClr>
                  </a:glow>
                </a:effectLst>
                <a:latin typeface="BankGothic Md BT" pitchFamily="34" charset="0"/>
              </a:rPr>
              <a:t>LA GALASSIA DELLA PSICOLOGIA</a:t>
            </a:r>
            <a:endParaRPr lang="it-IT" sz="3200" dirty="0">
              <a:solidFill>
                <a:schemeClr val="bg1"/>
              </a:solidFill>
              <a:effectLst>
                <a:glow rad="228600">
                  <a:schemeClr val="accent6">
                    <a:satMod val="175000"/>
                    <a:alpha val="40000"/>
                  </a:schemeClr>
                </a:glow>
              </a:effectLst>
              <a:latin typeface="BankGothic Md BT" pitchFamily="34" charset="0"/>
            </a:endParaRPr>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4000" b="1" dirty="0" smtClean="0"/>
              <a:t>Pragmatica della comunicazione umana</a:t>
            </a:r>
            <a:br>
              <a:rPr lang="it-IT" sz="4000" b="1" dirty="0" smtClean="0"/>
            </a:br>
            <a:r>
              <a:rPr lang="it-IT" sz="2400" b="1" dirty="0" smtClean="0"/>
              <a:t>(P. </a:t>
            </a:r>
            <a:r>
              <a:rPr lang="it-IT" sz="2400" b="1" dirty="0" err="1" smtClean="0"/>
              <a:t>Watzlawick</a:t>
            </a:r>
            <a:r>
              <a:rPr lang="it-IT" sz="2400" b="1" dirty="0" smtClean="0"/>
              <a:t>, J. </a:t>
            </a:r>
            <a:r>
              <a:rPr lang="it-IT" sz="2400" b="1" dirty="0" err="1" smtClean="0"/>
              <a:t>Beavin</a:t>
            </a:r>
            <a:r>
              <a:rPr lang="it-IT" sz="2400" b="1" dirty="0" smtClean="0"/>
              <a:t>, D. Jackson, 1967)</a:t>
            </a:r>
            <a:endParaRPr lang="it-IT" sz="4000" b="1" dirty="0"/>
          </a:p>
        </p:txBody>
      </p:sp>
      <p:graphicFrame>
        <p:nvGraphicFramePr>
          <p:cNvPr id="4" name="Segnaposto contenuto 3"/>
          <p:cNvGraphicFramePr>
            <a:graphicFrameLocks noGrp="1"/>
          </p:cNvGraphicFramePr>
          <p:nvPr>
            <p:ph idx="1"/>
          </p:nvPr>
        </p:nvGraphicFramePr>
        <p:xfrm>
          <a:off x="457200" y="1935163"/>
          <a:ext cx="8229600" cy="41370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wheel spokes="1"/>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sz="3600" b="1" dirty="0" smtClean="0"/>
              <a:t>I cinque assiomi della comunicazione umana</a:t>
            </a:r>
            <a:r>
              <a:rPr lang="it-IT" sz="4000" b="1" dirty="0" smtClean="0"/>
              <a:t/>
            </a:r>
            <a:br>
              <a:rPr lang="it-IT" sz="4000" b="1" dirty="0" smtClean="0"/>
            </a:br>
            <a:r>
              <a:rPr lang="it-IT" sz="2400" b="1" dirty="0" smtClean="0"/>
              <a:t>(P. </a:t>
            </a:r>
            <a:r>
              <a:rPr lang="it-IT" sz="2400" b="1" dirty="0" err="1" smtClean="0"/>
              <a:t>Watzlawick</a:t>
            </a:r>
            <a:r>
              <a:rPr lang="it-IT" sz="2400" b="1" dirty="0" smtClean="0"/>
              <a:t>, J. </a:t>
            </a:r>
            <a:r>
              <a:rPr lang="it-IT" sz="2400" b="1" dirty="0" err="1" smtClean="0"/>
              <a:t>Beavin</a:t>
            </a:r>
            <a:r>
              <a:rPr lang="it-IT" sz="2400" b="1" dirty="0" smtClean="0"/>
              <a:t>, D. Jackson, 1967)</a:t>
            </a:r>
            <a:endParaRPr lang="it-IT" sz="4000" b="1" dirty="0"/>
          </a:p>
        </p:txBody>
      </p:sp>
      <p:sp>
        <p:nvSpPr>
          <p:cNvPr id="3" name="Segnaposto contenuto 2"/>
          <p:cNvSpPr>
            <a:spLocks noGrp="1"/>
          </p:cNvSpPr>
          <p:nvPr>
            <p:ph idx="1"/>
          </p:nvPr>
        </p:nvSpPr>
        <p:spPr>
          <a:xfrm>
            <a:off x="457200" y="1935480"/>
            <a:ext cx="8229600" cy="4136726"/>
          </a:xfrm>
        </p:spPr>
        <p:txBody>
          <a:bodyPr>
            <a:normAutofit fontScale="92500" lnSpcReduction="10000"/>
          </a:bodyPr>
          <a:lstStyle/>
          <a:p>
            <a:pPr marL="514350" indent="-514350" algn="just">
              <a:buAutoNum type="arabicPeriod"/>
            </a:pPr>
            <a:r>
              <a:rPr lang="it-IT" dirty="0" smtClean="0"/>
              <a:t>Non si può non comunicare.</a:t>
            </a:r>
          </a:p>
          <a:p>
            <a:pPr marL="514350" indent="-514350" algn="just">
              <a:buAutoNum type="arabicPeriod"/>
            </a:pPr>
            <a:r>
              <a:rPr lang="it-IT" dirty="0" smtClean="0"/>
              <a:t>Ogni comunicazione ha un aspetto di contenuto e uno di relazione di modo che il secondo classifica il primo ed è quindi </a:t>
            </a:r>
            <a:r>
              <a:rPr lang="it-IT" dirty="0" err="1" smtClean="0"/>
              <a:t>metacomunicazione</a:t>
            </a:r>
            <a:r>
              <a:rPr lang="it-IT" dirty="0" smtClean="0"/>
              <a:t>.</a:t>
            </a:r>
          </a:p>
          <a:p>
            <a:pPr marL="514350" indent="-514350" algn="just">
              <a:buAutoNum type="arabicPeriod"/>
            </a:pPr>
            <a:r>
              <a:rPr lang="it-IT" dirty="0" smtClean="0"/>
              <a:t>La natura di una relazione dipende dalla punteggiatura delle sequenze di relazione tra i comunicanti.</a:t>
            </a:r>
          </a:p>
          <a:p>
            <a:pPr marL="514350" indent="-514350" algn="just">
              <a:buAutoNum type="arabicPeriod"/>
            </a:pPr>
            <a:r>
              <a:rPr lang="it-IT" dirty="0" smtClean="0"/>
              <a:t>Gli esseri umani comunicano sia con il modulo numerico che con quello analogico.</a:t>
            </a:r>
          </a:p>
          <a:p>
            <a:pPr marL="514350" indent="-514350" algn="just">
              <a:buAutoNum type="arabicPeriod"/>
            </a:pPr>
            <a:r>
              <a:rPr lang="it-IT" dirty="0" smtClean="0"/>
              <a:t>Tutti gli scambi di comunicazione sono simmetrici o complementari, a seconda che siano basati sulla uguaglianza o sulla differenza.</a:t>
            </a:r>
            <a:endParaRPr lang="it-IT" dirty="0"/>
          </a:p>
        </p:txBody>
      </p:sp>
    </p:spTree>
  </p:cSld>
  <p:clrMapOvr>
    <a:masterClrMapping/>
  </p:clrMapOvr>
  <p:transition spd="slow">
    <p:wheel spokes="1"/>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NGC4414.jpg"/>
          <p:cNvPicPr>
            <a:picLocks noGrp="1"/>
          </p:cNvPicPr>
          <p:nvPr>
            <p:ph idx="1"/>
          </p:nvPr>
        </p:nvPicPr>
        <p:blipFill>
          <a:blip r:embed="rId2"/>
          <a:stretch>
            <a:fillRect/>
          </a:stretch>
        </p:blipFill>
        <p:spPr>
          <a:xfrm>
            <a:off x="0" y="0"/>
            <a:ext cx="9143999" cy="6858000"/>
          </a:xfrm>
        </p:spPr>
      </p:pic>
      <p:sp>
        <p:nvSpPr>
          <p:cNvPr id="3" name="CasellaDiTesto 2"/>
          <p:cNvSpPr txBox="1"/>
          <p:nvPr/>
        </p:nvSpPr>
        <p:spPr>
          <a:xfrm>
            <a:off x="428596" y="285728"/>
            <a:ext cx="8286808" cy="584775"/>
          </a:xfrm>
          <a:prstGeom prst="rect">
            <a:avLst/>
          </a:prstGeom>
          <a:noFill/>
        </p:spPr>
        <p:txBody>
          <a:bodyPr wrap="square" rtlCol="0">
            <a:spAutoFit/>
          </a:bodyPr>
          <a:lstStyle/>
          <a:p>
            <a:pPr algn="ctr"/>
            <a:r>
              <a:rPr lang="it-IT" sz="3200" dirty="0" smtClean="0">
                <a:solidFill>
                  <a:schemeClr val="bg1"/>
                </a:solidFill>
                <a:effectLst>
                  <a:glow rad="228600">
                    <a:schemeClr val="accent6">
                      <a:satMod val="175000"/>
                      <a:alpha val="40000"/>
                    </a:schemeClr>
                  </a:glow>
                </a:effectLst>
                <a:latin typeface="BankGothic Md BT" pitchFamily="34" charset="0"/>
              </a:rPr>
              <a:t>LA GALASSIA DELLA PSICOLOGIA</a:t>
            </a:r>
            <a:endParaRPr lang="it-IT" sz="3200" dirty="0">
              <a:solidFill>
                <a:schemeClr val="bg1"/>
              </a:solidFill>
              <a:effectLst>
                <a:glow rad="228600">
                  <a:schemeClr val="accent6">
                    <a:satMod val="175000"/>
                    <a:alpha val="40000"/>
                  </a:schemeClr>
                </a:glow>
              </a:effectLst>
              <a:latin typeface="BankGothic Md BT" pitchFamily="34" charset="0"/>
            </a:endParaRPr>
          </a:p>
        </p:txBody>
      </p:sp>
      <p:sp>
        <p:nvSpPr>
          <p:cNvPr id="11" name="Ovale 10"/>
          <p:cNvSpPr/>
          <p:nvPr/>
        </p:nvSpPr>
        <p:spPr>
          <a:xfrm>
            <a:off x="6143636" y="4071942"/>
            <a:ext cx="2000264" cy="2000264"/>
          </a:xfrm>
          <a:prstGeom prst="ellipse">
            <a:avLst/>
          </a:prstGeom>
          <a:solidFill>
            <a:srgbClr val="FFFF00"/>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solidFill>
                  <a:schemeClr val="accent1">
                    <a:lumMod val="75000"/>
                  </a:schemeClr>
                </a:solidFill>
                <a:latin typeface="Photina Casual Black" pitchFamily="18" charset="0"/>
              </a:rPr>
              <a:t>Psicologia</a:t>
            </a:r>
          </a:p>
          <a:p>
            <a:pPr algn="ctr"/>
            <a:r>
              <a:rPr lang="it-IT" dirty="0" smtClean="0">
                <a:solidFill>
                  <a:schemeClr val="accent1">
                    <a:lumMod val="75000"/>
                  </a:schemeClr>
                </a:solidFill>
                <a:latin typeface="Photina Casual Black" pitchFamily="18" charset="0"/>
              </a:rPr>
              <a:t>del</a:t>
            </a:r>
          </a:p>
          <a:p>
            <a:pPr algn="ctr"/>
            <a:r>
              <a:rPr lang="it-IT" dirty="0" smtClean="0">
                <a:solidFill>
                  <a:schemeClr val="accent1">
                    <a:lumMod val="75000"/>
                  </a:schemeClr>
                </a:solidFill>
                <a:latin typeface="Photina Casual Black" pitchFamily="18" charset="0"/>
              </a:rPr>
              <a:t>lavoro</a:t>
            </a:r>
            <a:endParaRPr lang="it-IT" dirty="0">
              <a:solidFill>
                <a:schemeClr val="accent1">
                  <a:lumMod val="75000"/>
                </a:schemeClr>
              </a:solidFill>
              <a:latin typeface="Photina Casual Black" pitchFamily="18" charset="0"/>
            </a:endParaRPr>
          </a:p>
        </p:txBody>
      </p:sp>
      <p:sp>
        <p:nvSpPr>
          <p:cNvPr id="5" name="CasellaDiTesto 4"/>
          <p:cNvSpPr txBox="1"/>
          <p:nvPr/>
        </p:nvSpPr>
        <p:spPr>
          <a:xfrm>
            <a:off x="714348" y="1214422"/>
            <a:ext cx="5143536" cy="3785652"/>
          </a:xfrm>
          <a:prstGeom prst="rect">
            <a:avLst/>
          </a:prstGeom>
          <a:solidFill>
            <a:srgbClr val="FFFF00">
              <a:alpha val="60000"/>
            </a:srgbClr>
          </a:solidFill>
        </p:spPr>
        <p:txBody>
          <a:bodyPr wrap="square" rtlCol="0">
            <a:spAutoFit/>
          </a:bodyPr>
          <a:lstStyle/>
          <a:p>
            <a:pPr algn="just"/>
            <a:r>
              <a:rPr lang="it-IT" sz="2000" dirty="0" smtClean="0"/>
              <a:t>La psicologia del lavoro mira allo studio e al miglioramento delle condizioni lavorative, ed elabora strategie per motivare i soggetti affinché siano più produttivi, rispettandone la dignità, la salute fisica e psichica e le capacità, nell’interesse sia del singolo lavoratore che dell’ente presso cui lavora.</a:t>
            </a:r>
          </a:p>
          <a:p>
            <a:pPr algn="just"/>
            <a:endParaRPr lang="it-IT" sz="2000" dirty="0" smtClean="0"/>
          </a:p>
          <a:p>
            <a:pPr algn="just"/>
            <a:r>
              <a:rPr lang="it-IT" sz="2000" dirty="0" smtClean="0"/>
              <a:t>Altri campi di applicazione della psicologia del lavoro sono l’organizzazione delle risorse umane, la comunicazione aziendale e l’orientamento. </a:t>
            </a:r>
            <a:endParaRPr lang="it-IT" sz="2000" dirty="0"/>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NGC4414.jpg"/>
          <p:cNvPicPr>
            <a:picLocks noGrp="1"/>
          </p:cNvPicPr>
          <p:nvPr>
            <p:ph idx="1"/>
          </p:nvPr>
        </p:nvPicPr>
        <p:blipFill>
          <a:blip r:embed="rId2"/>
          <a:stretch>
            <a:fillRect/>
          </a:stretch>
        </p:blipFill>
        <p:spPr>
          <a:xfrm>
            <a:off x="0" y="0"/>
            <a:ext cx="9143999" cy="6858000"/>
          </a:xfrm>
        </p:spPr>
      </p:pic>
      <p:sp>
        <p:nvSpPr>
          <p:cNvPr id="3" name="CasellaDiTesto 2"/>
          <p:cNvSpPr txBox="1"/>
          <p:nvPr/>
        </p:nvSpPr>
        <p:spPr>
          <a:xfrm>
            <a:off x="428596" y="285728"/>
            <a:ext cx="8286808" cy="584775"/>
          </a:xfrm>
          <a:prstGeom prst="rect">
            <a:avLst/>
          </a:prstGeom>
          <a:noFill/>
        </p:spPr>
        <p:txBody>
          <a:bodyPr wrap="square" rtlCol="0">
            <a:spAutoFit/>
          </a:bodyPr>
          <a:lstStyle/>
          <a:p>
            <a:pPr algn="ctr"/>
            <a:r>
              <a:rPr lang="it-IT" sz="3200" dirty="0" smtClean="0">
                <a:solidFill>
                  <a:schemeClr val="bg1"/>
                </a:solidFill>
                <a:effectLst>
                  <a:glow rad="228600">
                    <a:schemeClr val="accent6">
                      <a:satMod val="175000"/>
                      <a:alpha val="40000"/>
                    </a:schemeClr>
                  </a:glow>
                </a:effectLst>
                <a:latin typeface="BankGothic Md BT" pitchFamily="34" charset="0"/>
              </a:rPr>
              <a:t>LA GALASSIA DELLA PSICOLOGIA</a:t>
            </a:r>
            <a:endParaRPr lang="it-IT" sz="3200" dirty="0">
              <a:solidFill>
                <a:schemeClr val="bg1"/>
              </a:solidFill>
              <a:effectLst>
                <a:glow rad="228600">
                  <a:schemeClr val="accent6">
                    <a:satMod val="175000"/>
                    <a:alpha val="40000"/>
                  </a:schemeClr>
                </a:glow>
              </a:effectLst>
              <a:latin typeface="BankGothic Md BT" pitchFamily="34" charset="0"/>
            </a:endParaRPr>
          </a:p>
        </p:txBody>
      </p:sp>
      <p:sp>
        <p:nvSpPr>
          <p:cNvPr id="9" name="Ovale 8"/>
          <p:cNvSpPr/>
          <p:nvPr/>
        </p:nvSpPr>
        <p:spPr>
          <a:xfrm>
            <a:off x="3643306" y="4572008"/>
            <a:ext cx="2000264" cy="2000264"/>
          </a:xfrm>
          <a:prstGeom prst="ellipse">
            <a:avLst/>
          </a:prstGeom>
          <a:solidFill>
            <a:schemeClr val="bg1">
              <a:lumMod val="85000"/>
            </a:schemeClr>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sz="1600" dirty="0" smtClean="0">
                <a:solidFill>
                  <a:schemeClr val="tx2">
                    <a:lumMod val="75000"/>
                  </a:schemeClr>
                </a:solidFill>
                <a:latin typeface="Photina Casual Black" pitchFamily="18" charset="0"/>
              </a:rPr>
              <a:t>Psicologia</a:t>
            </a:r>
          </a:p>
          <a:p>
            <a:pPr algn="ctr"/>
            <a:r>
              <a:rPr lang="it-IT" sz="1600" dirty="0" smtClean="0">
                <a:solidFill>
                  <a:schemeClr val="tx2">
                    <a:lumMod val="75000"/>
                  </a:schemeClr>
                </a:solidFill>
                <a:latin typeface="Photina Casual Black" pitchFamily="18" charset="0"/>
              </a:rPr>
              <a:t>della</a:t>
            </a:r>
          </a:p>
          <a:p>
            <a:pPr algn="ctr"/>
            <a:r>
              <a:rPr lang="it-IT" sz="1600" dirty="0" smtClean="0">
                <a:solidFill>
                  <a:schemeClr val="tx2">
                    <a:lumMod val="75000"/>
                  </a:schemeClr>
                </a:solidFill>
                <a:latin typeface="Photina Casual Black" pitchFamily="18" charset="0"/>
              </a:rPr>
              <a:t>personalità</a:t>
            </a:r>
            <a:endParaRPr lang="it-IT" sz="1600" dirty="0">
              <a:solidFill>
                <a:schemeClr val="tx2">
                  <a:lumMod val="75000"/>
                </a:schemeClr>
              </a:solidFill>
              <a:latin typeface="Photina Casual Black" pitchFamily="18" charset="0"/>
            </a:endParaRPr>
          </a:p>
        </p:txBody>
      </p:sp>
      <p:sp>
        <p:nvSpPr>
          <p:cNvPr id="5" name="CasellaDiTesto 4"/>
          <p:cNvSpPr txBox="1"/>
          <p:nvPr/>
        </p:nvSpPr>
        <p:spPr>
          <a:xfrm>
            <a:off x="857224" y="1000108"/>
            <a:ext cx="7429552" cy="3477875"/>
          </a:xfrm>
          <a:prstGeom prst="rect">
            <a:avLst/>
          </a:prstGeom>
          <a:solidFill>
            <a:schemeClr val="bg1">
              <a:lumMod val="85000"/>
              <a:alpha val="60000"/>
            </a:schemeClr>
          </a:solidFill>
        </p:spPr>
        <p:txBody>
          <a:bodyPr wrap="square" rtlCol="0">
            <a:spAutoFit/>
          </a:bodyPr>
          <a:lstStyle/>
          <a:p>
            <a:pPr algn="just"/>
            <a:r>
              <a:rPr lang="it-IT" sz="2200" dirty="0" smtClean="0"/>
              <a:t>Lo studio della personalità è uno dei più caratteristici ambiti di indagine della psicologia, sicuramente il più noto presso i “profani”.</a:t>
            </a:r>
          </a:p>
          <a:p>
            <a:pPr algn="just"/>
            <a:endParaRPr lang="it-IT" sz="2200" dirty="0" smtClean="0"/>
          </a:p>
          <a:p>
            <a:pPr algn="just"/>
            <a:r>
              <a:rPr lang="it-IT" sz="2200" dirty="0" smtClean="0"/>
              <a:t>La personalità rappresenta il carattere distintivo di ogni individuo rispetto ai suoi simili e implica il rapporto del soggetto con se stesso nonché le modalità delle sue interazioni con gli altri, in condizioni sia normali che patologiche. Per questo motivo la psicologia della personalità assume non di rado tratti sociali e clinici.</a:t>
            </a:r>
            <a:endParaRPr lang="it-IT" sz="2200" dirty="0"/>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t>La personalità</a:t>
            </a:r>
            <a:endParaRPr lang="it-IT" b="1" dirty="0"/>
          </a:p>
        </p:txBody>
      </p:sp>
      <p:sp>
        <p:nvSpPr>
          <p:cNvPr id="3" name="Segnaposto contenuto 2"/>
          <p:cNvSpPr>
            <a:spLocks noGrp="1"/>
          </p:cNvSpPr>
          <p:nvPr>
            <p:ph idx="1"/>
          </p:nvPr>
        </p:nvSpPr>
        <p:spPr>
          <a:xfrm>
            <a:off x="457200" y="1935480"/>
            <a:ext cx="8229600" cy="4565354"/>
          </a:xfrm>
        </p:spPr>
        <p:txBody>
          <a:bodyPr>
            <a:normAutofit fontScale="92500" lnSpcReduction="10000"/>
          </a:bodyPr>
          <a:lstStyle/>
          <a:p>
            <a:pPr algn="just"/>
            <a:r>
              <a:rPr lang="it-IT" dirty="0" smtClean="0"/>
              <a:t>Si definisce come un’organizzazione di modi di essere, di conoscere e di agire, che assicura unità, coerenza, stabilità e progettualità alle relazioni che ogni individuo instaura con il mondo esterno.</a:t>
            </a:r>
          </a:p>
          <a:p>
            <a:pPr algn="just"/>
            <a:r>
              <a:rPr lang="it-IT" dirty="0" smtClean="0"/>
              <a:t>La percezione della personalità è fortemente influenzata dai modelli culturali di riferimento del soggetto, per cui certe caratteristiche di essa, per esempio il complesso estroversione/introversione, vengono valutate diversamente a seconda dell’ambito sociale e culturale considerato.</a:t>
            </a:r>
          </a:p>
          <a:p>
            <a:pPr algn="just"/>
            <a:r>
              <a:rPr lang="it-IT" dirty="0" smtClean="0"/>
              <a:t>La personalità è un sistema aperto, in continuo scambio con altri sistemi e in continua trasformazione, dovuta all’incessante interazione tra individuo e ambiente.</a:t>
            </a:r>
            <a:endParaRPr lang="it-IT" dirty="0"/>
          </a:p>
        </p:txBody>
      </p:sp>
    </p:spTree>
  </p:cSld>
  <p:clrMapOvr>
    <a:masterClrMapping/>
  </p:clrMapOvr>
  <p:transition spd="med">
    <p:push dir="d"/>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t>La struttura della personalità</a:t>
            </a:r>
            <a:endParaRPr lang="it-IT" b="1" dirty="0"/>
          </a:p>
        </p:txBody>
      </p:sp>
      <p:graphicFrame>
        <p:nvGraphicFramePr>
          <p:cNvPr id="4" name="Segnaposto contenuto 3"/>
          <p:cNvGraphicFramePr>
            <a:graphicFrameLocks noGrp="1"/>
          </p:cNvGraphicFramePr>
          <p:nvPr>
            <p:ph idx="1"/>
          </p:nvPr>
        </p:nvGraphicFramePr>
        <p:xfrm>
          <a:off x="457200" y="1935163"/>
          <a:ext cx="8229600" cy="43894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slow">
    <p:circl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t>La struttura della personalità</a:t>
            </a:r>
            <a:endParaRPr lang="it-IT" dirty="0"/>
          </a:p>
        </p:txBody>
      </p:sp>
      <p:sp>
        <p:nvSpPr>
          <p:cNvPr id="3" name="Segnaposto contenuto 2"/>
          <p:cNvSpPr>
            <a:spLocks noGrp="1"/>
          </p:cNvSpPr>
          <p:nvPr>
            <p:ph idx="1"/>
          </p:nvPr>
        </p:nvSpPr>
        <p:spPr/>
        <p:txBody>
          <a:bodyPr/>
          <a:lstStyle/>
          <a:p>
            <a:pPr algn="just"/>
            <a:r>
              <a:rPr lang="it-IT" b="1" dirty="0" smtClean="0"/>
              <a:t>Carattere:</a:t>
            </a:r>
            <a:r>
              <a:rPr lang="it-IT" dirty="0" smtClean="0"/>
              <a:t> insieme di tendenze comportamentali che fanno agire il soggetto in base ai propri valori.</a:t>
            </a:r>
          </a:p>
          <a:p>
            <a:pPr algn="just"/>
            <a:r>
              <a:rPr lang="it-IT" b="1" dirty="0" smtClean="0"/>
              <a:t>Temperamento:</a:t>
            </a:r>
            <a:r>
              <a:rPr lang="it-IT" dirty="0" smtClean="0"/>
              <a:t> la parte della personalità nata dallo scambio tra l’organismo biologico e l’ambiente.</a:t>
            </a:r>
          </a:p>
          <a:p>
            <a:pPr algn="just"/>
            <a:r>
              <a:rPr lang="it-IT" b="1" dirty="0" smtClean="0"/>
              <a:t>Costituzione:</a:t>
            </a:r>
            <a:r>
              <a:rPr lang="it-IT" dirty="0" smtClean="0"/>
              <a:t> insieme delle qualità fisiche e psichiche della persona.</a:t>
            </a:r>
          </a:p>
          <a:p>
            <a:pPr algn="just"/>
            <a:r>
              <a:rPr lang="it-IT" b="1" dirty="0" smtClean="0"/>
              <a:t>Abitudine:</a:t>
            </a:r>
            <a:r>
              <a:rPr lang="it-IT" dirty="0" smtClean="0"/>
              <a:t> insieme di atti coordinati tra loro che dà luogo a comportamenti costanti.</a:t>
            </a:r>
          </a:p>
          <a:p>
            <a:pPr algn="just"/>
            <a:r>
              <a:rPr lang="it-IT" b="1" dirty="0" smtClean="0"/>
              <a:t>Tratto:</a:t>
            </a:r>
            <a:r>
              <a:rPr lang="it-IT" dirty="0" smtClean="0"/>
              <a:t> tendenza stabile a produrre determinati comportamenti in determinate situazioni.</a:t>
            </a:r>
            <a:endParaRPr lang="it-IT" dirty="0"/>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NGC4414.jpg"/>
          <p:cNvPicPr>
            <a:picLocks noGrp="1"/>
          </p:cNvPicPr>
          <p:nvPr>
            <p:ph idx="1"/>
          </p:nvPr>
        </p:nvPicPr>
        <p:blipFill>
          <a:blip r:embed="rId2"/>
          <a:stretch>
            <a:fillRect/>
          </a:stretch>
        </p:blipFill>
        <p:spPr>
          <a:xfrm>
            <a:off x="0" y="0"/>
            <a:ext cx="9143999" cy="6858000"/>
          </a:xfrm>
        </p:spPr>
      </p:pic>
      <p:sp>
        <p:nvSpPr>
          <p:cNvPr id="3" name="CasellaDiTesto 2"/>
          <p:cNvSpPr txBox="1"/>
          <p:nvPr/>
        </p:nvSpPr>
        <p:spPr>
          <a:xfrm>
            <a:off x="428596" y="285728"/>
            <a:ext cx="8286808" cy="584775"/>
          </a:xfrm>
          <a:prstGeom prst="rect">
            <a:avLst/>
          </a:prstGeom>
          <a:noFill/>
        </p:spPr>
        <p:txBody>
          <a:bodyPr wrap="square" rtlCol="0">
            <a:spAutoFit/>
          </a:bodyPr>
          <a:lstStyle/>
          <a:p>
            <a:pPr algn="ctr"/>
            <a:r>
              <a:rPr lang="it-IT" sz="3200" dirty="0" smtClean="0">
                <a:solidFill>
                  <a:schemeClr val="bg1"/>
                </a:solidFill>
                <a:effectLst>
                  <a:glow rad="228600">
                    <a:schemeClr val="accent6">
                      <a:satMod val="175000"/>
                      <a:alpha val="40000"/>
                    </a:schemeClr>
                  </a:glow>
                </a:effectLst>
                <a:latin typeface="BankGothic Md BT" pitchFamily="34" charset="0"/>
              </a:rPr>
              <a:t>LA GALASSIA DELLA PSICOLOGIA</a:t>
            </a:r>
            <a:endParaRPr lang="it-IT" sz="3200" dirty="0">
              <a:solidFill>
                <a:schemeClr val="bg1"/>
              </a:solidFill>
              <a:effectLst>
                <a:glow rad="228600">
                  <a:schemeClr val="accent6">
                    <a:satMod val="175000"/>
                    <a:alpha val="40000"/>
                  </a:schemeClr>
                </a:glow>
              </a:effectLst>
              <a:latin typeface="BankGothic Md BT" pitchFamily="34" charset="0"/>
            </a:endParaRPr>
          </a:p>
        </p:txBody>
      </p:sp>
      <p:sp>
        <p:nvSpPr>
          <p:cNvPr id="8" name="Ovale 7"/>
          <p:cNvSpPr/>
          <p:nvPr/>
        </p:nvSpPr>
        <p:spPr>
          <a:xfrm>
            <a:off x="1142976" y="4071942"/>
            <a:ext cx="2000264" cy="2000264"/>
          </a:xfrm>
          <a:prstGeom prst="ellipse">
            <a:avLst/>
          </a:prstGeom>
          <a:solidFill>
            <a:srgbClr val="00B050"/>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latin typeface="Photina Casual Black" pitchFamily="18" charset="0"/>
              </a:rPr>
              <a:t>Psicologia</a:t>
            </a:r>
          </a:p>
          <a:p>
            <a:pPr algn="ctr"/>
            <a:r>
              <a:rPr lang="it-IT" dirty="0" smtClean="0">
                <a:latin typeface="Photina Casual Black" pitchFamily="18" charset="0"/>
              </a:rPr>
              <a:t>clinica</a:t>
            </a:r>
            <a:endParaRPr lang="it-IT" dirty="0">
              <a:latin typeface="Photina Casual Black" pitchFamily="18" charset="0"/>
            </a:endParaRPr>
          </a:p>
        </p:txBody>
      </p:sp>
      <p:sp>
        <p:nvSpPr>
          <p:cNvPr id="5" name="CasellaDiTesto 4"/>
          <p:cNvSpPr txBox="1"/>
          <p:nvPr/>
        </p:nvSpPr>
        <p:spPr>
          <a:xfrm>
            <a:off x="3286116" y="1071546"/>
            <a:ext cx="5286412" cy="5355312"/>
          </a:xfrm>
          <a:prstGeom prst="rect">
            <a:avLst/>
          </a:prstGeom>
          <a:solidFill>
            <a:schemeClr val="accent5">
              <a:lumMod val="75000"/>
              <a:alpha val="70000"/>
            </a:schemeClr>
          </a:solidFill>
        </p:spPr>
        <p:txBody>
          <a:bodyPr wrap="square" rtlCol="0">
            <a:spAutoFit/>
          </a:bodyPr>
          <a:lstStyle/>
          <a:p>
            <a:pPr algn="just"/>
            <a:r>
              <a:rPr lang="it-IT" dirty="0" smtClean="0">
                <a:solidFill>
                  <a:schemeClr val="bg1"/>
                </a:solidFill>
              </a:rPr>
              <a:t>La diagnosi e la cura dei disturbi psichici costituiscono un altro importante campo di intervento della psicologia.</a:t>
            </a:r>
          </a:p>
          <a:p>
            <a:pPr algn="just"/>
            <a:endParaRPr lang="it-IT" dirty="0" smtClean="0">
              <a:solidFill>
                <a:schemeClr val="bg1"/>
              </a:solidFill>
            </a:endParaRPr>
          </a:p>
          <a:p>
            <a:pPr algn="just"/>
            <a:r>
              <a:rPr lang="it-IT" dirty="0" smtClean="0">
                <a:solidFill>
                  <a:schemeClr val="bg1"/>
                </a:solidFill>
              </a:rPr>
              <a:t>Per secoli si è ritenuto che vi fosse un  netto confine tra la sanità e la follia, che le cause della follia fossero soprattutto organiche e che il “matto” fosse un individuo pericoloso per la società. Nel corso del XX secolo queste idee sono state progressivamente abbandonate, in favore di una concezione in base alla quale il malato mentale esprime un disagio che coinvolge la società nel suo insieme.</a:t>
            </a:r>
          </a:p>
          <a:p>
            <a:pPr algn="just"/>
            <a:endParaRPr lang="it-IT" dirty="0" smtClean="0">
              <a:solidFill>
                <a:schemeClr val="bg1"/>
              </a:solidFill>
            </a:endParaRPr>
          </a:p>
          <a:p>
            <a:pPr algn="just"/>
            <a:r>
              <a:rPr lang="it-IT" dirty="0" smtClean="0">
                <a:solidFill>
                  <a:schemeClr val="bg1"/>
                </a:solidFill>
              </a:rPr>
              <a:t>Tra le principali correnti della psicologia clinica ricordiamo:</a:t>
            </a:r>
          </a:p>
          <a:p>
            <a:pPr algn="just">
              <a:buFont typeface="Arial" pitchFamily="34" charset="0"/>
              <a:buChar char="•"/>
            </a:pPr>
            <a:r>
              <a:rPr lang="it-IT" dirty="0" smtClean="0">
                <a:solidFill>
                  <a:schemeClr val="bg1"/>
                </a:solidFill>
              </a:rPr>
              <a:t> la </a:t>
            </a:r>
            <a:r>
              <a:rPr lang="it-IT" b="1" dirty="0" smtClean="0">
                <a:solidFill>
                  <a:schemeClr val="bg1"/>
                </a:solidFill>
              </a:rPr>
              <a:t>psicoanalisi</a:t>
            </a:r>
            <a:r>
              <a:rPr lang="it-IT" dirty="0" smtClean="0">
                <a:solidFill>
                  <a:schemeClr val="bg1"/>
                </a:solidFill>
              </a:rPr>
              <a:t> (Freud, </a:t>
            </a:r>
            <a:r>
              <a:rPr lang="it-IT" dirty="0" err="1" smtClean="0">
                <a:solidFill>
                  <a:schemeClr val="bg1"/>
                </a:solidFill>
              </a:rPr>
              <a:t>Jung</a:t>
            </a:r>
            <a:r>
              <a:rPr lang="it-IT" dirty="0" smtClean="0">
                <a:solidFill>
                  <a:schemeClr val="bg1"/>
                </a:solidFill>
              </a:rPr>
              <a:t>, Adler)</a:t>
            </a:r>
          </a:p>
          <a:p>
            <a:pPr algn="just">
              <a:buFont typeface="Arial" pitchFamily="34" charset="0"/>
              <a:buChar char="•"/>
            </a:pPr>
            <a:r>
              <a:rPr lang="it-IT" dirty="0" smtClean="0">
                <a:solidFill>
                  <a:schemeClr val="bg1"/>
                </a:solidFill>
              </a:rPr>
              <a:t> </a:t>
            </a:r>
            <a:r>
              <a:rPr lang="it-IT" b="1" dirty="0" smtClean="0">
                <a:solidFill>
                  <a:schemeClr val="bg1"/>
                </a:solidFill>
              </a:rPr>
              <a:t>l’approccio centrato sulla persona </a:t>
            </a:r>
            <a:r>
              <a:rPr lang="it-IT" dirty="0" smtClean="0">
                <a:solidFill>
                  <a:schemeClr val="bg1"/>
                </a:solidFill>
              </a:rPr>
              <a:t>(</a:t>
            </a:r>
            <a:r>
              <a:rPr lang="it-IT" dirty="0" err="1" smtClean="0">
                <a:solidFill>
                  <a:schemeClr val="bg1"/>
                </a:solidFill>
              </a:rPr>
              <a:t>Rogers</a:t>
            </a:r>
            <a:r>
              <a:rPr lang="it-IT" dirty="0" smtClean="0">
                <a:solidFill>
                  <a:schemeClr val="bg1"/>
                </a:solidFill>
              </a:rPr>
              <a:t>)</a:t>
            </a:r>
          </a:p>
          <a:p>
            <a:pPr algn="just">
              <a:buFont typeface="Arial" pitchFamily="34" charset="0"/>
              <a:buChar char="•"/>
            </a:pPr>
            <a:r>
              <a:rPr lang="it-IT" dirty="0" smtClean="0">
                <a:solidFill>
                  <a:schemeClr val="bg1"/>
                </a:solidFill>
              </a:rPr>
              <a:t> la psichiatria contemporanea o </a:t>
            </a:r>
            <a:r>
              <a:rPr lang="it-IT" b="1" dirty="0" smtClean="0">
                <a:solidFill>
                  <a:schemeClr val="bg1"/>
                </a:solidFill>
              </a:rPr>
              <a:t>“antipsichiatria”</a:t>
            </a:r>
            <a:r>
              <a:rPr lang="it-IT" dirty="0" smtClean="0">
                <a:solidFill>
                  <a:schemeClr val="bg1"/>
                </a:solidFill>
              </a:rPr>
              <a:t> (</a:t>
            </a:r>
            <a:r>
              <a:rPr lang="it-IT" dirty="0" err="1" smtClean="0">
                <a:solidFill>
                  <a:schemeClr val="bg1"/>
                </a:solidFill>
              </a:rPr>
              <a:t>Laing</a:t>
            </a:r>
            <a:r>
              <a:rPr lang="it-IT" dirty="0" smtClean="0">
                <a:solidFill>
                  <a:schemeClr val="bg1"/>
                </a:solidFill>
              </a:rPr>
              <a:t>, Cooper, </a:t>
            </a:r>
            <a:r>
              <a:rPr lang="it-IT" dirty="0" err="1" smtClean="0">
                <a:solidFill>
                  <a:schemeClr val="bg1"/>
                </a:solidFill>
              </a:rPr>
              <a:t>Szasz</a:t>
            </a:r>
            <a:r>
              <a:rPr lang="it-IT" dirty="0" smtClean="0">
                <a:solidFill>
                  <a:schemeClr val="bg1"/>
                </a:solidFill>
              </a:rPr>
              <a:t>, </a:t>
            </a:r>
            <a:r>
              <a:rPr lang="it-IT" dirty="0" err="1" smtClean="0">
                <a:solidFill>
                  <a:schemeClr val="bg1"/>
                </a:solidFill>
              </a:rPr>
              <a:t>Basaglia</a:t>
            </a:r>
            <a:r>
              <a:rPr lang="it-IT" dirty="0" smtClean="0">
                <a:solidFill>
                  <a:schemeClr val="bg1"/>
                </a:solidFill>
              </a:rPr>
              <a:t>).</a:t>
            </a:r>
          </a:p>
        </p:txBody>
      </p:sp>
    </p:spTree>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t>La psicoanalisi freudiana</a:t>
            </a:r>
            <a:endParaRPr lang="it-IT" b="1" dirty="0"/>
          </a:p>
        </p:txBody>
      </p:sp>
      <p:sp>
        <p:nvSpPr>
          <p:cNvPr id="4" name="Segnaposto contenuto 3"/>
          <p:cNvSpPr>
            <a:spLocks noGrp="1"/>
          </p:cNvSpPr>
          <p:nvPr>
            <p:ph sz="half" idx="1"/>
          </p:nvPr>
        </p:nvSpPr>
        <p:spPr>
          <a:xfrm>
            <a:off x="457200" y="1920084"/>
            <a:ext cx="4114800" cy="4652187"/>
          </a:xfrm>
        </p:spPr>
        <p:txBody>
          <a:bodyPr>
            <a:normAutofit fontScale="70000" lnSpcReduction="20000"/>
          </a:bodyPr>
          <a:lstStyle/>
          <a:p>
            <a:pPr algn="just"/>
            <a:r>
              <a:rPr lang="it-IT" dirty="0" smtClean="0"/>
              <a:t>Freud ritiene che alla base della personalità agiscano due forze fondamentali, l’</a:t>
            </a:r>
            <a:r>
              <a:rPr lang="it-IT" b="1" dirty="0" err="1" smtClean="0"/>
              <a:t>Es</a:t>
            </a:r>
            <a:r>
              <a:rPr lang="it-IT" dirty="0" smtClean="0"/>
              <a:t> e il </a:t>
            </a:r>
            <a:r>
              <a:rPr lang="it-IT" b="1" dirty="0" smtClean="0"/>
              <a:t>Super-Io,</a:t>
            </a:r>
            <a:r>
              <a:rPr lang="it-IT" dirty="0" smtClean="0"/>
              <a:t> mediate dall’Io.</a:t>
            </a:r>
          </a:p>
          <a:p>
            <a:pPr algn="just"/>
            <a:r>
              <a:rPr lang="it-IT" dirty="0" smtClean="0"/>
              <a:t>L’</a:t>
            </a:r>
            <a:r>
              <a:rPr lang="it-IT" dirty="0" err="1" smtClean="0"/>
              <a:t>Es</a:t>
            </a:r>
            <a:r>
              <a:rPr lang="it-IT" dirty="0" smtClean="0"/>
              <a:t> è la parte istintuale ed è guidata dal principio di piacere, mentre il Super-Io è l’interiorizzazione delle norme morali apprese dal soggetto nel corso del processo di socializzazione.</a:t>
            </a:r>
          </a:p>
          <a:p>
            <a:pPr algn="just"/>
            <a:r>
              <a:rPr lang="it-IT" dirty="0" smtClean="0"/>
              <a:t>Entrambe queste forze hanno sede nell’</a:t>
            </a:r>
            <a:r>
              <a:rPr lang="it-IT" b="1" dirty="0" smtClean="0"/>
              <a:t>inconscio</a:t>
            </a:r>
            <a:r>
              <a:rPr lang="it-IT" dirty="0" smtClean="0"/>
              <a:t>, il “sottobosco” della psiche, che affiora alla coscienza in determinate circostanze, tra cui la principale è il sogno.</a:t>
            </a:r>
          </a:p>
          <a:p>
            <a:pPr algn="just"/>
            <a:r>
              <a:rPr lang="it-IT" dirty="0" smtClean="0"/>
              <a:t>L’Io è la parte razionale e conscia, il cui difficile compito è quello di tenere in equilibrio la psiche di fronte alle opposte spinte dell’</a:t>
            </a:r>
            <a:r>
              <a:rPr lang="it-IT" dirty="0" err="1" smtClean="0"/>
              <a:t>Es</a:t>
            </a:r>
            <a:r>
              <a:rPr lang="it-IT" dirty="0" smtClean="0"/>
              <a:t> e del Super-Io.</a:t>
            </a:r>
          </a:p>
        </p:txBody>
      </p:sp>
      <p:graphicFrame>
        <p:nvGraphicFramePr>
          <p:cNvPr id="7" name="Segnaposto contenuto 6"/>
          <p:cNvGraphicFramePr>
            <a:graphicFrameLocks noGrp="1"/>
          </p:cNvGraphicFramePr>
          <p:nvPr>
            <p:ph sz="half" idx="2"/>
          </p:nvPr>
        </p:nvGraphicFramePr>
        <p:xfrm>
          <a:off x="4648200" y="1920875"/>
          <a:ext cx="4038600" cy="44338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spd="med">
    <p:push dir="d"/>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t>La psicoanalisi freudiana</a:t>
            </a:r>
            <a:endParaRPr lang="it-IT" b="1" dirty="0"/>
          </a:p>
        </p:txBody>
      </p:sp>
      <p:sp>
        <p:nvSpPr>
          <p:cNvPr id="4" name="Segnaposto contenuto 3"/>
          <p:cNvSpPr>
            <a:spLocks noGrp="1"/>
          </p:cNvSpPr>
          <p:nvPr>
            <p:ph sz="half" idx="1"/>
          </p:nvPr>
        </p:nvSpPr>
        <p:spPr>
          <a:xfrm>
            <a:off x="457200" y="1920085"/>
            <a:ext cx="4757742" cy="4434840"/>
          </a:xfrm>
        </p:spPr>
        <p:txBody>
          <a:bodyPr>
            <a:normAutofit fontScale="77500" lnSpcReduction="20000"/>
          </a:bodyPr>
          <a:lstStyle/>
          <a:p>
            <a:pPr algn="just"/>
            <a:r>
              <a:rPr lang="it-IT" dirty="0" smtClean="0"/>
              <a:t>Per Freud il disturbo mentale, o </a:t>
            </a:r>
            <a:r>
              <a:rPr lang="it-IT" b="1" dirty="0" smtClean="0"/>
              <a:t>nevrosi,</a:t>
            </a:r>
            <a:r>
              <a:rPr lang="it-IT" dirty="0" smtClean="0"/>
              <a:t> si manifesta quando l’Io non riesce ad assolvere al suo compito di regolatore della psiche.</a:t>
            </a:r>
          </a:p>
          <a:p>
            <a:pPr algn="just"/>
            <a:r>
              <a:rPr lang="it-IT" dirty="0" smtClean="0"/>
              <a:t>Di solito ciò è dovuto a </a:t>
            </a:r>
            <a:r>
              <a:rPr lang="it-IT" b="1" dirty="0" smtClean="0"/>
              <a:t>traumi</a:t>
            </a:r>
            <a:r>
              <a:rPr lang="it-IT" dirty="0" smtClean="0"/>
              <a:t> subiti nell’infanzia, poiché in tale età l’individuo impara a disciplinare i propri impulsi attraverso varie fasi, di cui la più importante è il </a:t>
            </a:r>
            <a:r>
              <a:rPr lang="it-IT" b="1" dirty="0" smtClean="0"/>
              <a:t>“complesso di Edipo”.</a:t>
            </a:r>
          </a:p>
          <a:p>
            <a:pPr algn="just"/>
            <a:r>
              <a:rPr lang="it-IT" dirty="0" smtClean="0"/>
              <a:t>Attraverso il </a:t>
            </a:r>
            <a:r>
              <a:rPr lang="it-IT" b="1" dirty="0" smtClean="0"/>
              <a:t>dialogo col paziente, </a:t>
            </a:r>
            <a:r>
              <a:rPr lang="it-IT" dirty="0" smtClean="0"/>
              <a:t>il terapeuta “estrae” dall’inconscio l’episodio alla radice del trauma, che il soggetto non vuole ricordare coscientemente, ma che continua ad agire da “dietro le quinte” dell’inconscio.</a:t>
            </a:r>
          </a:p>
        </p:txBody>
      </p:sp>
      <p:pic>
        <p:nvPicPr>
          <p:cNvPr id="6" name="Segnaposto contenuto 5" descr="freud.jpg"/>
          <p:cNvPicPr>
            <a:picLocks noGrp="1" noChangeAspect="1"/>
          </p:cNvPicPr>
          <p:nvPr>
            <p:ph sz="half" idx="2"/>
          </p:nvPr>
        </p:nvPicPr>
        <p:blipFill>
          <a:blip r:embed="rId2"/>
          <a:stretch>
            <a:fillRect/>
          </a:stretch>
        </p:blipFill>
        <p:spPr>
          <a:xfrm>
            <a:off x="5429256" y="1920875"/>
            <a:ext cx="2801919" cy="3972498"/>
          </a:xfrm>
          <a:ln>
            <a:solidFill>
              <a:schemeClr val="tx1">
                <a:lumMod val="95000"/>
                <a:lumOff val="5000"/>
              </a:schemeClr>
            </a:solidFill>
          </a:ln>
        </p:spPr>
      </p:pic>
      <p:sp>
        <p:nvSpPr>
          <p:cNvPr id="7" name="CasellaDiTesto 6"/>
          <p:cNvSpPr txBox="1"/>
          <p:nvPr/>
        </p:nvSpPr>
        <p:spPr>
          <a:xfrm>
            <a:off x="5357818" y="5929330"/>
            <a:ext cx="2928958" cy="369332"/>
          </a:xfrm>
          <a:prstGeom prst="rect">
            <a:avLst/>
          </a:prstGeom>
          <a:noFill/>
        </p:spPr>
        <p:txBody>
          <a:bodyPr wrap="square" rtlCol="0">
            <a:spAutoFit/>
          </a:bodyPr>
          <a:lstStyle/>
          <a:p>
            <a:r>
              <a:rPr lang="it-IT" dirty="0" smtClean="0"/>
              <a:t>Sigmund Freud (1856-1939)</a:t>
            </a:r>
            <a:endParaRPr lang="it-IT"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NGC4414.jpg"/>
          <p:cNvPicPr>
            <a:picLocks noGrp="1"/>
          </p:cNvPicPr>
          <p:nvPr>
            <p:ph idx="1"/>
          </p:nvPr>
        </p:nvPicPr>
        <p:blipFill>
          <a:blip r:embed="rId2"/>
          <a:stretch>
            <a:fillRect/>
          </a:stretch>
        </p:blipFill>
        <p:spPr>
          <a:xfrm>
            <a:off x="0" y="0"/>
            <a:ext cx="9143999" cy="6858000"/>
          </a:xfrm>
        </p:spPr>
      </p:pic>
      <p:sp>
        <p:nvSpPr>
          <p:cNvPr id="3" name="CasellaDiTesto 2"/>
          <p:cNvSpPr txBox="1"/>
          <p:nvPr/>
        </p:nvSpPr>
        <p:spPr>
          <a:xfrm>
            <a:off x="428596" y="285728"/>
            <a:ext cx="8286808" cy="584775"/>
          </a:xfrm>
          <a:prstGeom prst="rect">
            <a:avLst/>
          </a:prstGeom>
          <a:noFill/>
        </p:spPr>
        <p:txBody>
          <a:bodyPr wrap="square" rtlCol="0">
            <a:spAutoFit/>
          </a:bodyPr>
          <a:lstStyle/>
          <a:p>
            <a:pPr algn="ctr"/>
            <a:r>
              <a:rPr lang="it-IT" sz="3200" dirty="0" smtClean="0">
                <a:solidFill>
                  <a:schemeClr val="bg1"/>
                </a:solidFill>
                <a:effectLst>
                  <a:glow rad="228600">
                    <a:schemeClr val="accent6">
                      <a:satMod val="175000"/>
                      <a:alpha val="40000"/>
                    </a:schemeClr>
                  </a:glow>
                </a:effectLst>
                <a:latin typeface="BankGothic Md BT" pitchFamily="34" charset="0"/>
              </a:rPr>
              <a:t>LA GALASSIA DELLA PSICOLOGIA</a:t>
            </a:r>
            <a:endParaRPr lang="it-IT" sz="3200" dirty="0">
              <a:solidFill>
                <a:schemeClr val="bg1"/>
              </a:solidFill>
              <a:effectLst>
                <a:glow rad="228600">
                  <a:schemeClr val="accent6">
                    <a:satMod val="175000"/>
                    <a:alpha val="40000"/>
                  </a:schemeClr>
                </a:glow>
              </a:effectLst>
              <a:latin typeface="BankGothic Md BT" pitchFamily="34" charset="0"/>
            </a:endParaRPr>
          </a:p>
        </p:txBody>
      </p:sp>
      <p:sp>
        <p:nvSpPr>
          <p:cNvPr id="5" name="Ovale 4"/>
          <p:cNvSpPr/>
          <p:nvPr/>
        </p:nvSpPr>
        <p:spPr>
          <a:xfrm>
            <a:off x="357158" y="1785926"/>
            <a:ext cx="2000264" cy="2000264"/>
          </a:xfrm>
          <a:prstGeom prst="ellipse">
            <a:avLst/>
          </a:prstGeom>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solidFill>
                  <a:schemeClr val="bg1"/>
                </a:solidFill>
                <a:latin typeface="Photina Casual Black" pitchFamily="18" charset="0"/>
              </a:rPr>
              <a:t>Psicologia cognitiva</a:t>
            </a:r>
          </a:p>
        </p:txBody>
      </p:sp>
      <p:sp>
        <p:nvSpPr>
          <p:cNvPr id="6" name="Ovale 5"/>
          <p:cNvSpPr/>
          <p:nvPr/>
        </p:nvSpPr>
        <p:spPr>
          <a:xfrm>
            <a:off x="2571736" y="857232"/>
            <a:ext cx="2000264" cy="2000264"/>
          </a:xfrm>
          <a:prstGeom prst="ellipse">
            <a:avLst/>
          </a:prstGeom>
          <a:solidFill>
            <a:srgbClr val="C00000"/>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latin typeface="Photina Casual Black" pitchFamily="18" charset="0"/>
              </a:rPr>
              <a:t>Psicologia</a:t>
            </a:r>
          </a:p>
          <a:p>
            <a:pPr algn="ctr"/>
            <a:r>
              <a:rPr lang="it-IT" dirty="0" smtClean="0">
                <a:latin typeface="Photina Casual Black" pitchFamily="18" charset="0"/>
              </a:rPr>
              <a:t>sociale</a:t>
            </a:r>
            <a:endParaRPr lang="it-IT" dirty="0">
              <a:latin typeface="Photina Casual Black" pitchFamily="18" charset="0"/>
            </a:endParaRPr>
          </a:p>
        </p:txBody>
      </p:sp>
      <p:sp>
        <p:nvSpPr>
          <p:cNvPr id="7" name="Ovale 6"/>
          <p:cNvSpPr/>
          <p:nvPr/>
        </p:nvSpPr>
        <p:spPr>
          <a:xfrm>
            <a:off x="4786314" y="857232"/>
            <a:ext cx="2000264" cy="2000264"/>
          </a:xfrm>
          <a:prstGeom prst="ellipse">
            <a:avLst/>
          </a:prstGeom>
          <a:solidFill>
            <a:srgbClr val="FFC000"/>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latin typeface="Photina Casual Black" pitchFamily="18" charset="0"/>
              </a:rPr>
              <a:t>Psicologia</a:t>
            </a:r>
          </a:p>
          <a:p>
            <a:pPr algn="ctr"/>
            <a:r>
              <a:rPr lang="it-IT" dirty="0" smtClean="0">
                <a:latin typeface="Photina Casual Black" pitchFamily="18" charset="0"/>
              </a:rPr>
              <a:t>dello</a:t>
            </a:r>
          </a:p>
          <a:p>
            <a:pPr algn="ctr"/>
            <a:r>
              <a:rPr lang="it-IT" dirty="0" smtClean="0">
                <a:latin typeface="Photina Casual Black" pitchFamily="18" charset="0"/>
              </a:rPr>
              <a:t>sviluppo</a:t>
            </a:r>
            <a:endParaRPr lang="it-IT" dirty="0">
              <a:latin typeface="Photina Casual Black" pitchFamily="18" charset="0"/>
            </a:endParaRPr>
          </a:p>
        </p:txBody>
      </p:sp>
      <p:sp>
        <p:nvSpPr>
          <p:cNvPr id="8" name="Ovale 7"/>
          <p:cNvSpPr/>
          <p:nvPr/>
        </p:nvSpPr>
        <p:spPr>
          <a:xfrm>
            <a:off x="1142976" y="4071942"/>
            <a:ext cx="2000264" cy="2000264"/>
          </a:xfrm>
          <a:prstGeom prst="ellipse">
            <a:avLst/>
          </a:prstGeom>
          <a:solidFill>
            <a:srgbClr val="00B050"/>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latin typeface="Photina Casual Black" pitchFamily="18" charset="0"/>
              </a:rPr>
              <a:t>Psicologia</a:t>
            </a:r>
          </a:p>
          <a:p>
            <a:pPr algn="ctr"/>
            <a:r>
              <a:rPr lang="it-IT" dirty="0" smtClean="0">
                <a:latin typeface="Photina Casual Black" pitchFamily="18" charset="0"/>
              </a:rPr>
              <a:t>clinica</a:t>
            </a:r>
            <a:endParaRPr lang="it-IT" dirty="0">
              <a:latin typeface="Photina Casual Black" pitchFamily="18" charset="0"/>
            </a:endParaRPr>
          </a:p>
        </p:txBody>
      </p:sp>
      <p:sp>
        <p:nvSpPr>
          <p:cNvPr id="9" name="Ovale 8"/>
          <p:cNvSpPr/>
          <p:nvPr/>
        </p:nvSpPr>
        <p:spPr>
          <a:xfrm>
            <a:off x="3643306" y="4572008"/>
            <a:ext cx="2000264" cy="2000264"/>
          </a:xfrm>
          <a:prstGeom prst="ellipse">
            <a:avLst/>
          </a:prstGeom>
          <a:solidFill>
            <a:schemeClr val="bg1">
              <a:lumMod val="85000"/>
            </a:schemeClr>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sz="1600" dirty="0" smtClean="0">
                <a:solidFill>
                  <a:schemeClr val="tx2">
                    <a:lumMod val="75000"/>
                  </a:schemeClr>
                </a:solidFill>
                <a:latin typeface="Photina Casual Black" pitchFamily="18" charset="0"/>
              </a:rPr>
              <a:t>Psicologia</a:t>
            </a:r>
          </a:p>
          <a:p>
            <a:pPr algn="ctr"/>
            <a:r>
              <a:rPr lang="it-IT" sz="1600" dirty="0" smtClean="0">
                <a:solidFill>
                  <a:schemeClr val="tx2">
                    <a:lumMod val="75000"/>
                  </a:schemeClr>
                </a:solidFill>
                <a:latin typeface="Photina Casual Black" pitchFamily="18" charset="0"/>
              </a:rPr>
              <a:t>della</a:t>
            </a:r>
          </a:p>
          <a:p>
            <a:pPr algn="ctr"/>
            <a:r>
              <a:rPr lang="it-IT" sz="1600" dirty="0" smtClean="0">
                <a:solidFill>
                  <a:schemeClr val="tx2">
                    <a:lumMod val="75000"/>
                  </a:schemeClr>
                </a:solidFill>
                <a:latin typeface="Photina Casual Black" pitchFamily="18" charset="0"/>
              </a:rPr>
              <a:t>personalità</a:t>
            </a:r>
            <a:endParaRPr lang="it-IT" sz="1600" dirty="0">
              <a:solidFill>
                <a:schemeClr val="tx2">
                  <a:lumMod val="75000"/>
                </a:schemeClr>
              </a:solidFill>
              <a:latin typeface="Photina Casual Black" pitchFamily="18" charset="0"/>
            </a:endParaRPr>
          </a:p>
        </p:txBody>
      </p:sp>
      <p:sp>
        <p:nvSpPr>
          <p:cNvPr id="10" name="Ovale 9"/>
          <p:cNvSpPr/>
          <p:nvPr/>
        </p:nvSpPr>
        <p:spPr>
          <a:xfrm>
            <a:off x="6929454" y="1785926"/>
            <a:ext cx="2000264" cy="2000264"/>
          </a:xfrm>
          <a:prstGeom prst="ellipse">
            <a:avLst/>
          </a:prstGeom>
          <a:solidFill>
            <a:srgbClr val="7030A0"/>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solidFill>
                  <a:schemeClr val="bg1"/>
                </a:solidFill>
                <a:latin typeface="Photina Casual Black" pitchFamily="18" charset="0"/>
              </a:rPr>
              <a:t>Psicologia</a:t>
            </a:r>
          </a:p>
          <a:p>
            <a:pPr algn="ctr"/>
            <a:r>
              <a:rPr lang="it-IT" dirty="0" smtClean="0">
                <a:solidFill>
                  <a:schemeClr val="bg1"/>
                </a:solidFill>
                <a:latin typeface="Photina Casual Black" pitchFamily="18" charset="0"/>
              </a:rPr>
              <a:t>della</a:t>
            </a:r>
          </a:p>
          <a:p>
            <a:pPr algn="ctr"/>
            <a:r>
              <a:rPr lang="it-IT" dirty="0" smtClean="0">
                <a:solidFill>
                  <a:schemeClr val="bg1"/>
                </a:solidFill>
                <a:latin typeface="Photina Casual Black" pitchFamily="18" charset="0"/>
              </a:rPr>
              <a:t>comuni-cazione</a:t>
            </a:r>
            <a:endParaRPr lang="it-IT" dirty="0">
              <a:solidFill>
                <a:schemeClr val="bg1"/>
              </a:solidFill>
              <a:latin typeface="Photina Casual Black" pitchFamily="18" charset="0"/>
            </a:endParaRPr>
          </a:p>
        </p:txBody>
      </p:sp>
      <p:sp>
        <p:nvSpPr>
          <p:cNvPr id="11" name="Ovale 10"/>
          <p:cNvSpPr/>
          <p:nvPr/>
        </p:nvSpPr>
        <p:spPr>
          <a:xfrm>
            <a:off x="6143636" y="4071942"/>
            <a:ext cx="2000264" cy="2000264"/>
          </a:xfrm>
          <a:prstGeom prst="ellipse">
            <a:avLst/>
          </a:prstGeom>
          <a:solidFill>
            <a:srgbClr val="FFFF00"/>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solidFill>
                  <a:schemeClr val="accent1">
                    <a:lumMod val="75000"/>
                  </a:schemeClr>
                </a:solidFill>
                <a:latin typeface="Photina Casual Black" pitchFamily="18" charset="0"/>
              </a:rPr>
              <a:t>Psicologia</a:t>
            </a:r>
          </a:p>
          <a:p>
            <a:pPr algn="ctr"/>
            <a:r>
              <a:rPr lang="it-IT" dirty="0" smtClean="0">
                <a:solidFill>
                  <a:schemeClr val="accent1">
                    <a:lumMod val="75000"/>
                  </a:schemeClr>
                </a:solidFill>
                <a:latin typeface="Photina Casual Black" pitchFamily="18" charset="0"/>
              </a:rPr>
              <a:t>del</a:t>
            </a:r>
          </a:p>
          <a:p>
            <a:pPr algn="ctr"/>
            <a:r>
              <a:rPr lang="it-IT" dirty="0" smtClean="0">
                <a:solidFill>
                  <a:schemeClr val="accent1">
                    <a:lumMod val="75000"/>
                  </a:schemeClr>
                </a:solidFill>
                <a:latin typeface="Photina Casual Black" pitchFamily="18" charset="0"/>
              </a:rPr>
              <a:t>lavoro</a:t>
            </a:r>
            <a:endParaRPr lang="it-IT" dirty="0">
              <a:solidFill>
                <a:schemeClr val="accent1">
                  <a:lumMod val="75000"/>
                </a:schemeClr>
              </a:solidFill>
              <a:latin typeface="Photina Casual Black" pitchFamily="18" charset="0"/>
            </a:endParaRPr>
          </a:p>
        </p:txBody>
      </p:sp>
    </p:spTree>
  </p:cSld>
  <p:clrMapOvr>
    <a:masterClrMapping/>
  </p:clrMapOvr>
  <p:transition spd="med">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t>La psicoanalisi junghiana</a:t>
            </a:r>
            <a:endParaRPr lang="it-IT" b="1" dirty="0"/>
          </a:p>
        </p:txBody>
      </p:sp>
      <p:pic>
        <p:nvPicPr>
          <p:cNvPr id="5" name="Segnaposto contenuto 4" descr="Carl_Gustav_Jung.jpg"/>
          <p:cNvPicPr>
            <a:picLocks noGrp="1" noChangeAspect="1"/>
          </p:cNvPicPr>
          <p:nvPr>
            <p:ph sz="half" idx="1"/>
          </p:nvPr>
        </p:nvPicPr>
        <p:blipFill>
          <a:blip r:embed="rId2"/>
          <a:stretch>
            <a:fillRect/>
          </a:stretch>
        </p:blipFill>
        <p:spPr>
          <a:xfrm>
            <a:off x="500034" y="1928801"/>
            <a:ext cx="2714644" cy="4011789"/>
          </a:xfrm>
          <a:ln>
            <a:solidFill>
              <a:schemeClr val="tx1">
                <a:lumMod val="95000"/>
                <a:lumOff val="5000"/>
              </a:schemeClr>
            </a:solidFill>
          </a:ln>
        </p:spPr>
      </p:pic>
      <p:sp>
        <p:nvSpPr>
          <p:cNvPr id="4" name="Segnaposto contenuto 3"/>
          <p:cNvSpPr>
            <a:spLocks noGrp="1"/>
          </p:cNvSpPr>
          <p:nvPr>
            <p:ph sz="half" idx="2"/>
          </p:nvPr>
        </p:nvSpPr>
        <p:spPr>
          <a:xfrm>
            <a:off x="3357554" y="1920084"/>
            <a:ext cx="5329246" cy="4937916"/>
          </a:xfrm>
        </p:spPr>
        <p:txBody>
          <a:bodyPr>
            <a:normAutofit fontScale="92500" lnSpcReduction="10000"/>
          </a:bodyPr>
          <a:lstStyle/>
          <a:p>
            <a:pPr algn="just"/>
            <a:r>
              <a:rPr lang="it-IT" dirty="0" err="1" smtClean="0"/>
              <a:t>Jung</a:t>
            </a:r>
            <a:r>
              <a:rPr lang="it-IT" dirty="0" smtClean="0"/>
              <a:t> inizia a collaborare con Freud all’inizio del ‘900, ma in seguito se ne distacca per una fondamentale divergenza sul valore dell’inconscio.</a:t>
            </a:r>
          </a:p>
          <a:p>
            <a:pPr algn="just"/>
            <a:r>
              <a:rPr lang="it-IT" dirty="0" smtClean="0"/>
              <a:t>Freud considera l’inconscio in maniera alquanto negativa,  soprattutto come il recesso dei desideri socialmente inaccettabili e dei traumi psichici.</a:t>
            </a:r>
          </a:p>
          <a:p>
            <a:pPr algn="just"/>
            <a:r>
              <a:rPr lang="it-IT" dirty="0" smtClean="0"/>
              <a:t>Per </a:t>
            </a:r>
            <a:r>
              <a:rPr lang="it-IT" dirty="0" err="1" smtClean="0"/>
              <a:t>Jung</a:t>
            </a:r>
            <a:r>
              <a:rPr lang="it-IT" dirty="0" smtClean="0"/>
              <a:t> esso invece ha una valenza positiva, in quanto lo ritiene la sede delle energie psichiche dell’individuo, che gli permettono di realizzare i propri scopi esistenziali.</a:t>
            </a:r>
            <a:endParaRPr lang="it-IT" dirty="0"/>
          </a:p>
        </p:txBody>
      </p:sp>
      <p:sp>
        <p:nvSpPr>
          <p:cNvPr id="6" name="CasellaDiTesto 5"/>
          <p:cNvSpPr txBox="1"/>
          <p:nvPr/>
        </p:nvSpPr>
        <p:spPr>
          <a:xfrm>
            <a:off x="357158" y="6000768"/>
            <a:ext cx="3000396" cy="369332"/>
          </a:xfrm>
          <a:prstGeom prst="rect">
            <a:avLst/>
          </a:prstGeom>
          <a:noFill/>
        </p:spPr>
        <p:txBody>
          <a:bodyPr wrap="square" rtlCol="0">
            <a:spAutoFit/>
          </a:bodyPr>
          <a:lstStyle/>
          <a:p>
            <a:r>
              <a:rPr lang="it-IT" dirty="0" smtClean="0"/>
              <a:t>Carl Gustav </a:t>
            </a:r>
            <a:r>
              <a:rPr lang="it-IT" dirty="0" err="1" smtClean="0"/>
              <a:t>Jung</a:t>
            </a:r>
            <a:r>
              <a:rPr lang="it-IT" dirty="0" smtClean="0"/>
              <a:t> (1875-1961)</a:t>
            </a:r>
            <a:endParaRPr lang="it-IT" dirty="0"/>
          </a:p>
        </p:txBody>
      </p:sp>
    </p:spTree>
  </p:cSld>
  <p:clrMapOvr>
    <a:masterClrMapping/>
  </p:clrMapOvr>
  <p:transition spd="med">
    <p:push dir="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t>La psicoanalisi junghiana</a:t>
            </a:r>
            <a:endParaRPr lang="it-IT" b="1" dirty="0"/>
          </a:p>
        </p:txBody>
      </p:sp>
      <p:sp>
        <p:nvSpPr>
          <p:cNvPr id="4" name="Segnaposto contenuto 3"/>
          <p:cNvSpPr>
            <a:spLocks noGrp="1"/>
          </p:cNvSpPr>
          <p:nvPr>
            <p:ph sz="half" idx="2"/>
          </p:nvPr>
        </p:nvSpPr>
        <p:spPr>
          <a:xfrm>
            <a:off x="500034" y="1920084"/>
            <a:ext cx="8186766" cy="4652188"/>
          </a:xfrm>
        </p:spPr>
        <p:txBody>
          <a:bodyPr>
            <a:normAutofit fontScale="92500" lnSpcReduction="20000"/>
          </a:bodyPr>
          <a:lstStyle/>
          <a:p>
            <a:pPr algn="just"/>
            <a:r>
              <a:rPr lang="it-IT" dirty="0" err="1" smtClean="0"/>
              <a:t>Jung</a:t>
            </a:r>
            <a:r>
              <a:rPr lang="it-IT" dirty="0" smtClean="0"/>
              <a:t> ritiene che la personalità risulti da un complesso intreccio di fattori individuali e culturali.</a:t>
            </a:r>
          </a:p>
          <a:p>
            <a:pPr algn="just"/>
            <a:r>
              <a:rPr lang="it-IT" dirty="0" smtClean="0"/>
              <a:t>I fattori individuali sono costituiti dai </a:t>
            </a:r>
            <a:r>
              <a:rPr lang="it-IT" b="1" dirty="0" smtClean="0"/>
              <a:t>complessi,</a:t>
            </a:r>
            <a:r>
              <a:rPr lang="it-IT" dirty="0" smtClean="0"/>
              <a:t> sorte di dualismi opposti che caratterizzano la personalità di ogni individuo; il principale complesso è la dualità estroversione-introversione.</a:t>
            </a:r>
          </a:p>
          <a:p>
            <a:pPr algn="just"/>
            <a:r>
              <a:rPr lang="it-IT" dirty="0" smtClean="0"/>
              <a:t>L’aspetto culturale è rappresentato dagli </a:t>
            </a:r>
            <a:r>
              <a:rPr lang="it-IT" b="1" dirty="0" smtClean="0"/>
              <a:t>archetipi,</a:t>
            </a:r>
            <a:r>
              <a:rPr lang="it-IT" dirty="0" smtClean="0"/>
              <a:t> figure ricorrenti a livello collettivo nella cultura e nell’arte, a livello individuale nelle fantasie e nei sogni.</a:t>
            </a:r>
          </a:p>
          <a:p>
            <a:pPr algn="just"/>
            <a:r>
              <a:rPr lang="it-IT" dirty="0" smtClean="0"/>
              <a:t>La nevrosi nasce quando il soggetto non riesce ad accettare una parte di sé tra i tanti complessi che lo individuano; compito del terapeuta è quello di “rimettere insieme” i “pezzi” della personalità del paziente, sempre attraverso il dialogo e l’ascolto attivo.</a:t>
            </a:r>
            <a:endParaRPr lang="it-IT" dirty="0"/>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t>La psicoanalisi adleriana</a:t>
            </a:r>
            <a:endParaRPr lang="it-IT" b="1" dirty="0"/>
          </a:p>
        </p:txBody>
      </p:sp>
      <p:sp>
        <p:nvSpPr>
          <p:cNvPr id="3" name="Segnaposto contenuto 2"/>
          <p:cNvSpPr>
            <a:spLocks noGrp="1"/>
          </p:cNvSpPr>
          <p:nvPr>
            <p:ph sz="half" idx="1"/>
          </p:nvPr>
        </p:nvSpPr>
        <p:spPr>
          <a:xfrm>
            <a:off x="457200" y="1920085"/>
            <a:ext cx="5043494" cy="4434840"/>
          </a:xfrm>
        </p:spPr>
        <p:txBody>
          <a:bodyPr>
            <a:normAutofit fontScale="85000" lnSpcReduction="20000"/>
          </a:bodyPr>
          <a:lstStyle/>
          <a:p>
            <a:pPr algn="just"/>
            <a:r>
              <a:rPr lang="it-IT" dirty="0" smtClean="0"/>
              <a:t>Anche Adler inizia la sua attività in collaborazione con Freud.</a:t>
            </a:r>
          </a:p>
          <a:p>
            <a:pPr algn="just"/>
            <a:r>
              <a:rPr lang="it-IT" dirty="0" smtClean="0"/>
              <a:t>Per Adler la nevrosi è causata da un </a:t>
            </a:r>
            <a:r>
              <a:rPr lang="it-IT" b="1" dirty="0" smtClean="0"/>
              <a:t>complesso di inferiorità</a:t>
            </a:r>
            <a:r>
              <a:rPr lang="it-IT" dirty="0" smtClean="0"/>
              <a:t> in base al quale il soggetto non si ritiene adeguato al contesto sociale nel quale vive e cerca incessantemente di riallacciarsi ad esso, finendo per ottenere l’effetto contrario.</a:t>
            </a:r>
          </a:p>
          <a:p>
            <a:pPr algn="just"/>
            <a:r>
              <a:rPr lang="it-IT" dirty="0" smtClean="0"/>
              <a:t>Compito del terapeuta è allora far riconciliare il paziente con se stesso, mostrandogli la propria importanza intrinseca come persona, nonché la necessità del suo stare insieme agli altri in maniera paritaria.</a:t>
            </a:r>
            <a:endParaRPr lang="it-IT" dirty="0"/>
          </a:p>
        </p:txBody>
      </p:sp>
      <p:pic>
        <p:nvPicPr>
          <p:cNvPr id="5" name="Segnaposto contenuto 4" descr="adler03.jpg"/>
          <p:cNvPicPr>
            <a:picLocks noGrp="1" noChangeAspect="1"/>
          </p:cNvPicPr>
          <p:nvPr>
            <p:ph sz="half" idx="2"/>
          </p:nvPr>
        </p:nvPicPr>
        <p:blipFill>
          <a:blip r:embed="rId2"/>
          <a:stretch>
            <a:fillRect/>
          </a:stretch>
        </p:blipFill>
        <p:spPr>
          <a:xfrm>
            <a:off x="5715008" y="1928802"/>
            <a:ext cx="2903158" cy="3937017"/>
          </a:xfrm>
          <a:ln>
            <a:solidFill>
              <a:schemeClr val="tx1"/>
            </a:solidFill>
          </a:ln>
        </p:spPr>
      </p:pic>
      <p:sp>
        <p:nvSpPr>
          <p:cNvPr id="6" name="CasellaDiTesto 5"/>
          <p:cNvSpPr txBox="1"/>
          <p:nvPr/>
        </p:nvSpPr>
        <p:spPr>
          <a:xfrm>
            <a:off x="5929322" y="5929330"/>
            <a:ext cx="2500330" cy="369332"/>
          </a:xfrm>
          <a:prstGeom prst="rect">
            <a:avLst/>
          </a:prstGeom>
          <a:noFill/>
        </p:spPr>
        <p:txBody>
          <a:bodyPr wrap="square" rtlCol="0">
            <a:spAutoFit/>
          </a:bodyPr>
          <a:lstStyle/>
          <a:p>
            <a:r>
              <a:rPr lang="it-IT" dirty="0" smtClean="0"/>
              <a:t>Alfred Adler(1870-1937)</a:t>
            </a:r>
            <a:endParaRPr lang="it-IT" dirty="0"/>
          </a:p>
        </p:txBody>
      </p:sp>
    </p:spTree>
  </p:cSld>
  <p:clrMapOvr>
    <a:masterClrMapping/>
  </p:clrMapOvr>
  <p:transition spd="med">
    <p:push dir="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b="1" dirty="0" smtClean="0"/>
              <a:t>L’approccio centrato sulla persona</a:t>
            </a:r>
            <a:endParaRPr lang="it-IT" b="1" dirty="0"/>
          </a:p>
        </p:txBody>
      </p:sp>
      <p:sp>
        <p:nvSpPr>
          <p:cNvPr id="4" name="Segnaposto contenuto 3"/>
          <p:cNvSpPr>
            <a:spLocks noGrp="1"/>
          </p:cNvSpPr>
          <p:nvPr>
            <p:ph sz="half" idx="2"/>
          </p:nvPr>
        </p:nvSpPr>
        <p:spPr>
          <a:xfrm>
            <a:off x="3500430" y="1920084"/>
            <a:ext cx="5186370" cy="4652188"/>
          </a:xfrm>
        </p:spPr>
        <p:txBody>
          <a:bodyPr>
            <a:normAutofit fontScale="92500" lnSpcReduction="10000"/>
          </a:bodyPr>
          <a:lstStyle/>
          <a:p>
            <a:pPr algn="just"/>
            <a:r>
              <a:rPr lang="it-IT" dirty="0" smtClean="0"/>
              <a:t>Secondo </a:t>
            </a:r>
            <a:r>
              <a:rPr lang="it-IT" dirty="0" err="1" smtClean="0"/>
              <a:t>Rogers</a:t>
            </a:r>
            <a:r>
              <a:rPr lang="it-IT" dirty="0" smtClean="0"/>
              <a:t> il disturbo mentale è causato dalla mancata espressione delle potenzialità psichiche del paziente, soprattutto nel contesto sociale e relazionale.</a:t>
            </a:r>
          </a:p>
          <a:p>
            <a:pPr algn="just"/>
            <a:r>
              <a:rPr lang="it-IT" dirty="0" smtClean="0"/>
              <a:t>Il terapeuta deve quindi dimenticarsi di essere un medico e accettare fin dall’inizio la personalità del paziente in tutti i suoi aspetti.</a:t>
            </a:r>
          </a:p>
          <a:p>
            <a:pPr algn="just"/>
            <a:r>
              <a:rPr lang="it-IT" dirty="0" smtClean="0"/>
              <a:t>Egli deve ascoltare il paziente senza esprimere valutazioni, ma guidarlo alla riscoperta di sé.</a:t>
            </a:r>
            <a:endParaRPr lang="it-IT" dirty="0"/>
          </a:p>
        </p:txBody>
      </p:sp>
      <p:sp>
        <p:nvSpPr>
          <p:cNvPr id="6" name="CasellaDiTesto 5"/>
          <p:cNvSpPr txBox="1"/>
          <p:nvPr/>
        </p:nvSpPr>
        <p:spPr>
          <a:xfrm>
            <a:off x="214282" y="6000768"/>
            <a:ext cx="3357586" cy="369332"/>
          </a:xfrm>
          <a:prstGeom prst="rect">
            <a:avLst/>
          </a:prstGeom>
          <a:noFill/>
        </p:spPr>
        <p:txBody>
          <a:bodyPr wrap="square" rtlCol="0">
            <a:spAutoFit/>
          </a:bodyPr>
          <a:lstStyle/>
          <a:p>
            <a:r>
              <a:rPr lang="it-IT" dirty="0" smtClean="0"/>
              <a:t>Carl </a:t>
            </a:r>
            <a:r>
              <a:rPr lang="it-IT" dirty="0" err="1" smtClean="0"/>
              <a:t>Ramson</a:t>
            </a:r>
            <a:r>
              <a:rPr lang="it-IT" dirty="0" smtClean="0"/>
              <a:t> </a:t>
            </a:r>
            <a:r>
              <a:rPr lang="it-IT" dirty="0" err="1" smtClean="0"/>
              <a:t>Rogers</a:t>
            </a:r>
            <a:r>
              <a:rPr lang="it-IT" dirty="0" smtClean="0"/>
              <a:t> (1902-1987)</a:t>
            </a:r>
            <a:endParaRPr lang="it-IT" dirty="0"/>
          </a:p>
        </p:txBody>
      </p:sp>
      <p:pic>
        <p:nvPicPr>
          <p:cNvPr id="8" name="Segnaposto contenuto 7" descr="pic_02_CarlRogers_2.jpg"/>
          <p:cNvPicPr>
            <a:picLocks noGrp="1" noChangeAspect="1"/>
          </p:cNvPicPr>
          <p:nvPr>
            <p:ph sz="half" idx="1"/>
          </p:nvPr>
        </p:nvPicPr>
        <p:blipFill>
          <a:blip r:embed="rId2"/>
          <a:stretch>
            <a:fillRect/>
          </a:stretch>
        </p:blipFill>
        <p:spPr>
          <a:xfrm>
            <a:off x="500033" y="1928802"/>
            <a:ext cx="2868567" cy="4071966"/>
          </a:xfrm>
          <a:ln>
            <a:solidFill>
              <a:schemeClr val="tx1">
                <a:lumMod val="95000"/>
                <a:lumOff val="5000"/>
              </a:schemeClr>
            </a:solidFill>
          </a:ln>
        </p:spPr>
      </p:pic>
    </p:spTree>
  </p:cSld>
  <p:clrMapOvr>
    <a:masterClrMapping/>
  </p:clrMapOvr>
  <p:transition spd="med">
    <p:push dir="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3600" b="1" dirty="0" smtClean="0"/>
              <a:t>La psichiatria contemporanea</a:t>
            </a:r>
            <a:br>
              <a:rPr lang="it-IT" sz="3600" b="1" dirty="0" smtClean="0"/>
            </a:br>
            <a:r>
              <a:rPr lang="it-IT" sz="3600" b="1" dirty="0" smtClean="0"/>
              <a:t>e la cosiddetta «antipsichiatria»</a:t>
            </a:r>
            <a:endParaRPr lang="it-IT" sz="3600" b="1" dirty="0"/>
          </a:p>
        </p:txBody>
      </p:sp>
      <p:sp>
        <p:nvSpPr>
          <p:cNvPr id="3" name="Segnaposto contenuto 2"/>
          <p:cNvSpPr>
            <a:spLocks noGrp="1"/>
          </p:cNvSpPr>
          <p:nvPr>
            <p:ph idx="1"/>
          </p:nvPr>
        </p:nvSpPr>
        <p:spPr>
          <a:xfrm>
            <a:off x="428596" y="1857364"/>
            <a:ext cx="8229600" cy="4708230"/>
          </a:xfrm>
        </p:spPr>
        <p:txBody>
          <a:bodyPr>
            <a:noAutofit/>
          </a:bodyPr>
          <a:lstStyle/>
          <a:p>
            <a:pPr algn="just"/>
            <a:r>
              <a:rPr lang="it-IT" sz="2000" dirty="0" smtClean="0"/>
              <a:t>Nel corso del XX secolo viene messa in discussione la concezione della malattia mentale come fatto incontestabile ed evidente, nonché del malato mentale come soggetto deviante da isolare in modo da salvaguardare la società.</a:t>
            </a:r>
          </a:p>
          <a:p>
            <a:pPr algn="just"/>
            <a:r>
              <a:rPr lang="it-IT" sz="2000" dirty="0" smtClean="0"/>
              <a:t>Le nuove idee sulla malattia mentale guardano ad essa come a un fenomeno ben più complesso, dove i fattori sociali e culturali incidono spesso in misura maggiore di quelli tipicamente psichici.</a:t>
            </a:r>
          </a:p>
          <a:p>
            <a:pPr algn="just"/>
            <a:r>
              <a:rPr lang="it-IT" sz="2000" dirty="0" smtClean="0"/>
              <a:t>L’ “antipsichiatria” ha quindi anche un forte elemento di denuncia, non solo verso i trattamenti spesso disumani cui sono sottoposti i pazienti nelle istituzioni quali i manicomi, ma anche verso una società che preferisce isolare i malati mentali anziché cercare di recuperarli alla vita relazionale, soprattutto quando essi provengono da condizioni socio-economiche particolarmente svantaggiate.</a:t>
            </a:r>
          </a:p>
          <a:p>
            <a:pPr algn="just"/>
            <a:r>
              <a:rPr lang="it-IT" sz="2000" dirty="0" smtClean="0"/>
              <a:t>I principali esponenti dell’indirizzo antipsichiatrico sono stati </a:t>
            </a:r>
            <a:r>
              <a:rPr lang="it-IT" sz="2000" b="1" dirty="0" smtClean="0"/>
              <a:t>Ronald </a:t>
            </a:r>
            <a:r>
              <a:rPr lang="it-IT" sz="2000" b="1" dirty="0" err="1" smtClean="0"/>
              <a:t>Laing</a:t>
            </a:r>
            <a:r>
              <a:rPr lang="it-IT" sz="2000" b="1" dirty="0" smtClean="0"/>
              <a:t>, Thomas </a:t>
            </a:r>
            <a:r>
              <a:rPr lang="it-IT" sz="2000" b="1" dirty="0" err="1" smtClean="0"/>
              <a:t>Szasz</a:t>
            </a:r>
            <a:r>
              <a:rPr lang="it-IT" sz="2000" b="1" dirty="0" smtClean="0"/>
              <a:t>, David Cooper.</a:t>
            </a:r>
            <a:endParaRPr lang="it-IT" sz="2000" b="1" dirty="0"/>
          </a:p>
        </p:txBody>
      </p:sp>
    </p:spTree>
  </p:cSld>
  <p:clrMapOvr>
    <a:masterClrMapping/>
  </p:clrMapOvr>
  <p:transition spd="med">
    <p:cover dir="rd"/>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04088"/>
            <a:ext cx="8229600" cy="653210"/>
          </a:xfrm>
        </p:spPr>
        <p:txBody>
          <a:bodyPr>
            <a:normAutofit/>
          </a:bodyPr>
          <a:lstStyle/>
          <a:p>
            <a:r>
              <a:rPr lang="it-IT" sz="3600" b="1" dirty="0" smtClean="0"/>
              <a:t>Franco </a:t>
            </a:r>
            <a:r>
              <a:rPr lang="it-IT" sz="3600" b="1" dirty="0" err="1" smtClean="0"/>
              <a:t>Basaglia</a:t>
            </a:r>
            <a:r>
              <a:rPr lang="it-IT" sz="3600" b="1" dirty="0" smtClean="0"/>
              <a:t>: una svolta epocale</a:t>
            </a:r>
            <a:endParaRPr lang="it-IT" sz="3600" b="1" dirty="0"/>
          </a:p>
        </p:txBody>
      </p:sp>
      <p:sp>
        <p:nvSpPr>
          <p:cNvPr id="7" name="Segnaposto contenuto 6"/>
          <p:cNvSpPr>
            <a:spLocks noGrp="1"/>
          </p:cNvSpPr>
          <p:nvPr>
            <p:ph sz="half" idx="2"/>
          </p:nvPr>
        </p:nvSpPr>
        <p:spPr>
          <a:xfrm>
            <a:off x="3714744" y="1500174"/>
            <a:ext cx="5072098" cy="5143536"/>
          </a:xfrm>
        </p:spPr>
        <p:txBody>
          <a:bodyPr>
            <a:normAutofit fontScale="77500" lnSpcReduction="20000"/>
          </a:bodyPr>
          <a:lstStyle/>
          <a:p>
            <a:pPr algn="just"/>
            <a:r>
              <a:rPr lang="it-IT" dirty="0" smtClean="0"/>
              <a:t>Per </a:t>
            </a:r>
            <a:r>
              <a:rPr lang="it-IT" dirty="0" err="1" smtClean="0"/>
              <a:t>Basaglia</a:t>
            </a:r>
            <a:r>
              <a:rPr lang="it-IT" dirty="0" smtClean="0"/>
              <a:t> la psichiatria tradizionale è un’arma di repressione di cui la società si serve per emarginare soggetti che possono turbarne l’ordine costituito.</a:t>
            </a:r>
          </a:p>
          <a:p>
            <a:pPr algn="just"/>
            <a:r>
              <a:rPr lang="it-IT" dirty="0" smtClean="0"/>
              <a:t>Il “matto” molto spesso non è veramente tale, ma lo diventa perché scopo del manicomio non è quello di curarlo, bensì di isolarlo dal resto della società.</a:t>
            </a:r>
          </a:p>
          <a:p>
            <a:pPr algn="just"/>
            <a:r>
              <a:rPr lang="it-IT" dirty="0" smtClean="0"/>
              <a:t>Il manicomio deve quindi essere abolito e sostituito da “vere” strutture terapeutiche, il cui fine ultimo sia il reinserimento del paziente nella società civile.</a:t>
            </a:r>
          </a:p>
          <a:p>
            <a:pPr algn="just"/>
            <a:r>
              <a:rPr lang="it-IT" dirty="0" smtClean="0"/>
              <a:t>Il pensiero di </a:t>
            </a:r>
            <a:r>
              <a:rPr lang="it-IT" dirty="0" err="1" smtClean="0"/>
              <a:t>Basaglia</a:t>
            </a:r>
            <a:r>
              <a:rPr lang="it-IT" dirty="0" smtClean="0"/>
              <a:t> è alla base della legge 180 del 1978 che in Italia ha rivoluzionato il trattamento dei disturbi mentali. A trent’anni di distanza, però, molto resta ancora da fare affinché le sue idee trovino piena realizzazione nel nostro paese.</a:t>
            </a:r>
          </a:p>
        </p:txBody>
      </p:sp>
      <p:sp>
        <p:nvSpPr>
          <p:cNvPr id="4" name="CasellaDiTesto 3"/>
          <p:cNvSpPr txBox="1"/>
          <p:nvPr/>
        </p:nvSpPr>
        <p:spPr>
          <a:xfrm>
            <a:off x="500034" y="5857892"/>
            <a:ext cx="2928958" cy="369332"/>
          </a:xfrm>
          <a:prstGeom prst="rect">
            <a:avLst/>
          </a:prstGeom>
          <a:noFill/>
        </p:spPr>
        <p:txBody>
          <a:bodyPr wrap="square" rtlCol="0">
            <a:spAutoFit/>
          </a:bodyPr>
          <a:lstStyle/>
          <a:p>
            <a:r>
              <a:rPr lang="it-IT" dirty="0" smtClean="0"/>
              <a:t>Franco </a:t>
            </a:r>
            <a:r>
              <a:rPr lang="it-IT" dirty="0" err="1" smtClean="0"/>
              <a:t>Basaglia</a:t>
            </a:r>
            <a:r>
              <a:rPr lang="it-IT" dirty="0" smtClean="0"/>
              <a:t> (1927-1980)</a:t>
            </a:r>
            <a:endParaRPr lang="it-IT" dirty="0"/>
          </a:p>
        </p:txBody>
      </p:sp>
      <p:pic>
        <p:nvPicPr>
          <p:cNvPr id="5" name="Segnaposto contenuto 4" descr="1979_-_BasagliaFoto800.jpg"/>
          <p:cNvPicPr>
            <a:picLocks noChangeAspect="1"/>
          </p:cNvPicPr>
          <p:nvPr/>
        </p:nvPicPr>
        <p:blipFill>
          <a:blip r:embed="rId2" cstate="print"/>
          <a:stretch>
            <a:fillRect/>
          </a:stretch>
        </p:blipFill>
        <p:spPr>
          <a:xfrm>
            <a:off x="428596" y="1571612"/>
            <a:ext cx="3143272" cy="4286637"/>
          </a:xfrm>
          <a:prstGeom prst="rect">
            <a:avLst/>
          </a:prstGeom>
          <a:ln>
            <a:solidFill>
              <a:schemeClr val="tx1">
                <a:lumMod val="95000"/>
                <a:lumOff val="5000"/>
              </a:schemeClr>
            </a:solidFill>
          </a:ln>
        </p:spPr>
      </p:pic>
    </p:spTree>
  </p:cSld>
  <p:clrMapOvr>
    <a:masterClrMapping/>
  </p:clrMapOvr>
  <p:transition spd="slow">
    <p:circl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egnaposto contenuto 3" descr="NGC4414.jpg"/>
          <p:cNvPicPr>
            <a:picLocks noGrp="1"/>
          </p:cNvPicPr>
          <p:nvPr>
            <p:ph idx="1"/>
          </p:nvPr>
        </p:nvPicPr>
        <p:blipFill>
          <a:blip r:embed="rId2"/>
          <a:stretch>
            <a:fillRect/>
          </a:stretch>
        </p:blipFill>
        <p:spPr>
          <a:xfrm>
            <a:off x="0" y="0"/>
            <a:ext cx="9143999" cy="6858000"/>
          </a:xfrm>
        </p:spPr>
      </p:pic>
      <p:sp>
        <p:nvSpPr>
          <p:cNvPr id="3" name="CasellaDiTesto 2"/>
          <p:cNvSpPr txBox="1"/>
          <p:nvPr/>
        </p:nvSpPr>
        <p:spPr>
          <a:xfrm>
            <a:off x="428596" y="285728"/>
            <a:ext cx="8286808" cy="584775"/>
          </a:xfrm>
          <a:prstGeom prst="rect">
            <a:avLst/>
          </a:prstGeom>
          <a:noFill/>
        </p:spPr>
        <p:txBody>
          <a:bodyPr wrap="square" rtlCol="0">
            <a:spAutoFit/>
          </a:bodyPr>
          <a:lstStyle/>
          <a:p>
            <a:pPr algn="ctr"/>
            <a:r>
              <a:rPr lang="it-IT" sz="3200" dirty="0" smtClean="0">
                <a:solidFill>
                  <a:schemeClr val="bg1"/>
                </a:solidFill>
                <a:effectLst>
                  <a:glow rad="228600">
                    <a:schemeClr val="accent6">
                      <a:satMod val="175000"/>
                      <a:alpha val="40000"/>
                    </a:schemeClr>
                  </a:glow>
                </a:effectLst>
                <a:latin typeface="BankGothic Md BT" pitchFamily="34" charset="0"/>
              </a:rPr>
              <a:t>LA GALASSIA DELLA PSICOLOGIA</a:t>
            </a:r>
            <a:endParaRPr lang="it-IT" sz="3200" dirty="0">
              <a:solidFill>
                <a:schemeClr val="bg1"/>
              </a:solidFill>
              <a:effectLst>
                <a:glow rad="228600">
                  <a:schemeClr val="accent6">
                    <a:satMod val="175000"/>
                    <a:alpha val="40000"/>
                  </a:schemeClr>
                </a:glow>
              </a:effectLst>
              <a:latin typeface="BankGothic Md BT" pitchFamily="34" charset="0"/>
            </a:endParaRPr>
          </a:p>
        </p:txBody>
      </p:sp>
      <p:sp>
        <p:nvSpPr>
          <p:cNvPr id="5" name="Ovale 4"/>
          <p:cNvSpPr/>
          <p:nvPr/>
        </p:nvSpPr>
        <p:spPr>
          <a:xfrm>
            <a:off x="357158" y="1785926"/>
            <a:ext cx="2000264" cy="2000264"/>
          </a:xfrm>
          <a:prstGeom prst="ellipse">
            <a:avLst/>
          </a:prstGeom>
          <a:solidFill>
            <a:schemeClr val="accent1"/>
          </a:solidFill>
          <a:effectLst>
            <a:innerShdw blurRad="63500" dist="685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rstTxWarp prst="textInflate">
              <a:avLst/>
            </a:prstTxWarp>
          </a:bodyPr>
          <a:lstStyle/>
          <a:p>
            <a:pPr algn="ctr"/>
            <a:r>
              <a:rPr lang="it-IT" dirty="0" smtClean="0">
                <a:solidFill>
                  <a:schemeClr val="bg1"/>
                </a:solidFill>
                <a:latin typeface="Photina Casual Black" pitchFamily="18" charset="0"/>
              </a:rPr>
              <a:t>Psicologia cognitiva</a:t>
            </a:r>
            <a:endParaRPr lang="it-IT" dirty="0">
              <a:solidFill>
                <a:schemeClr val="bg1"/>
              </a:solidFill>
              <a:latin typeface="Photina Casual Black" pitchFamily="18" charset="0"/>
            </a:endParaRPr>
          </a:p>
        </p:txBody>
      </p:sp>
      <p:sp>
        <p:nvSpPr>
          <p:cNvPr id="12" name="CasellaDiTesto 11"/>
          <p:cNvSpPr txBox="1"/>
          <p:nvPr/>
        </p:nvSpPr>
        <p:spPr>
          <a:xfrm>
            <a:off x="2643174" y="1428736"/>
            <a:ext cx="6072230" cy="4893647"/>
          </a:xfrm>
          <a:prstGeom prst="rect">
            <a:avLst/>
          </a:prstGeom>
          <a:solidFill>
            <a:schemeClr val="accent1">
              <a:alpha val="50000"/>
            </a:schemeClr>
          </a:solidFill>
        </p:spPr>
        <p:txBody>
          <a:bodyPr wrap="square" rtlCol="0">
            <a:spAutoFit/>
          </a:bodyPr>
          <a:lstStyle/>
          <a:p>
            <a:pPr algn="just"/>
            <a:r>
              <a:rPr lang="it-IT" sz="2400" dirty="0" smtClean="0">
                <a:solidFill>
                  <a:schemeClr val="bg1"/>
                </a:solidFill>
              </a:rPr>
              <a:t>La psicologia cognitiva ha rappresentato, nella seconda metà del XIX secolo, la prima forma di psicologia sperimentale moderna.</a:t>
            </a:r>
          </a:p>
          <a:p>
            <a:pPr algn="just"/>
            <a:endParaRPr lang="it-IT" sz="2400" dirty="0" smtClean="0">
              <a:solidFill>
                <a:schemeClr val="bg1"/>
              </a:solidFill>
            </a:endParaRPr>
          </a:p>
          <a:p>
            <a:pPr algn="just"/>
            <a:r>
              <a:rPr lang="it-IT" sz="2400" dirty="0" smtClean="0">
                <a:solidFill>
                  <a:schemeClr val="bg1"/>
                </a:solidFill>
              </a:rPr>
              <a:t>Essa studia i </a:t>
            </a:r>
            <a:r>
              <a:rPr lang="it-IT" sz="2400" b="1" dirty="0" smtClean="0">
                <a:solidFill>
                  <a:schemeClr val="bg1"/>
                </a:solidFill>
              </a:rPr>
              <a:t>processi cognitivi</a:t>
            </a:r>
            <a:r>
              <a:rPr lang="it-IT" sz="2400" dirty="0" smtClean="0">
                <a:solidFill>
                  <a:schemeClr val="bg1"/>
                </a:solidFill>
              </a:rPr>
              <a:t>, cioè l’insieme di operazioni  con le quali facciamo esperienza e conoscenza della realtà.</a:t>
            </a:r>
          </a:p>
          <a:p>
            <a:pPr algn="just"/>
            <a:endParaRPr lang="it-IT" sz="2400" dirty="0" smtClean="0">
              <a:solidFill>
                <a:schemeClr val="bg1"/>
              </a:solidFill>
            </a:endParaRPr>
          </a:p>
          <a:p>
            <a:pPr algn="just"/>
            <a:r>
              <a:rPr lang="it-IT" sz="2400" dirty="0" smtClean="0">
                <a:solidFill>
                  <a:schemeClr val="bg1"/>
                </a:solidFill>
              </a:rPr>
              <a:t>Tali operazioni sono riconducibili a tre ambiti fondamentali:</a:t>
            </a:r>
          </a:p>
          <a:p>
            <a:pPr algn="just">
              <a:buFont typeface="Arial" pitchFamily="34" charset="0"/>
              <a:buChar char="•"/>
            </a:pPr>
            <a:r>
              <a:rPr lang="it-IT" sz="2400" dirty="0" smtClean="0">
                <a:solidFill>
                  <a:schemeClr val="bg1"/>
                </a:solidFill>
              </a:rPr>
              <a:t> la </a:t>
            </a:r>
            <a:r>
              <a:rPr lang="it-IT" sz="2400" b="1" dirty="0" smtClean="0">
                <a:solidFill>
                  <a:schemeClr val="bg1"/>
                </a:solidFill>
              </a:rPr>
              <a:t>percezione;</a:t>
            </a:r>
          </a:p>
          <a:p>
            <a:pPr algn="just">
              <a:buFont typeface="Arial" pitchFamily="34" charset="0"/>
              <a:buChar char="•"/>
            </a:pPr>
            <a:r>
              <a:rPr lang="it-IT" sz="2400" dirty="0" smtClean="0">
                <a:solidFill>
                  <a:schemeClr val="bg1"/>
                </a:solidFill>
              </a:rPr>
              <a:t> l’</a:t>
            </a:r>
            <a:r>
              <a:rPr lang="it-IT" sz="2400" b="1" dirty="0" smtClean="0">
                <a:solidFill>
                  <a:schemeClr val="bg1"/>
                </a:solidFill>
              </a:rPr>
              <a:t>apprendimento;</a:t>
            </a:r>
          </a:p>
          <a:p>
            <a:pPr algn="just">
              <a:buFont typeface="Arial" pitchFamily="34" charset="0"/>
              <a:buChar char="•"/>
            </a:pPr>
            <a:r>
              <a:rPr lang="it-IT" sz="2400" dirty="0" smtClean="0">
                <a:solidFill>
                  <a:schemeClr val="bg1"/>
                </a:solidFill>
              </a:rPr>
              <a:t> la </a:t>
            </a:r>
            <a:r>
              <a:rPr lang="it-IT" sz="2400" b="1" dirty="0" smtClean="0">
                <a:solidFill>
                  <a:schemeClr val="bg1"/>
                </a:solidFill>
              </a:rPr>
              <a:t>memoria.</a:t>
            </a:r>
            <a:endParaRPr lang="it-IT" sz="2400" b="1" dirty="0">
              <a:solidFill>
                <a:schemeClr val="bg1"/>
              </a:solidFill>
            </a:endParaRP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smtClean="0">
                <a:latin typeface="+mn-lt"/>
              </a:rPr>
              <a:t>La percezione</a:t>
            </a:r>
            <a:endParaRPr lang="it-IT" b="1" dirty="0">
              <a:latin typeface="+mn-lt"/>
            </a:endParaRPr>
          </a:p>
        </p:txBody>
      </p:sp>
      <p:sp>
        <p:nvSpPr>
          <p:cNvPr id="3" name="Segnaposto contenuto 2"/>
          <p:cNvSpPr>
            <a:spLocks noGrp="1"/>
          </p:cNvSpPr>
          <p:nvPr>
            <p:ph idx="1"/>
          </p:nvPr>
        </p:nvSpPr>
        <p:spPr/>
        <p:txBody>
          <a:bodyPr>
            <a:normAutofit fontScale="92500" lnSpcReduction="10000"/>
          </a:bodyPr>
          <a:lstStyle/>
          <a:p>
            <a:pPr algn="just"/>
            <a:r>
              <a:rPr lang="it-IT" dirty="0" smtClean="0"/>
              <a:t>Rappresenta la capacità di combinare le informazioni provenienti dai sensi in </a:t>
            </a:r>
            <a:r>
              <a:rPr lang="it-IT" b="1" dirty="0" smtClean="0"/>
              <a:t>“figure”,</a:t>
            </a:r>
            <a:r>
              <a:rPr lang="it-IT" dirty="0" smtClean="0"/>
              <a:t> ossia forme ordinate e dotate di significato per l’individuo.</a:t>
            </a:r>
          </a:p>
          <a:p>
            <a:pPr algn="just"/>
            <a:r>
              <a:rPr lang="it-IT" dirty="0" smtClean="0"/>
              <a:t>La percezione è </a:t>
            </a:r>
            <a:r>
              <a:rPr lang="it-IT" b="1" dirty="0" smtClean="0"/>
              <a:t>un lavoro mentale,</a:t>
            </a:r>
            <a:r>
              <a:rPr lang="it-IT" dirty="0" smtClean="0"/>
              <a:t> come dimostrato dallo studio del campo percettivo condotto dalla scuola psicologica tedesca della </a:t>
            </a:r>
            <a:r>
              <a:rPr lang="it-IT" b="1" dirty="0" smtClean="0"/>
              <a:t>Gestalt</a:t>
            </a:r>
            <a:r>
              <a:rPr lang="it-IT" dirty="0" smtClean="0"/>
              <a:t> (“psicologia della forma”) a partire dagli anni ‘20 del XX secolo: ogni percezione può essere considerata come l’individuazione di una “figura” che si stacca da uno </a:t>
            </a:r>
            <a:r>
              <a:rPr lang="it-IT" b="1" dirty="0" smtClean="0"/>
              <a:t>“sfondo”.</a:t>
            </a:r>
          </a:p>
          <a:p>
            <a:pPr algn="just"/>
            <a:r>
              <a:rPr lang="it-IT" dirty="0" smtClean="0"/>
              <a:t>Questo si nota soprattutto laddove i sensi ingannano la nostra mente, come nel caso delle </a:t>
            </a:r>
            <a:r>
              <a:rPr lang="it-IT" b="1" dirty="0" smtClean="0"/>
              <a:t>figure ambigue</a:t>
            </a:r>
            <a:r>
              <a:rPr lang="it-IT" dirty="0" smtClean="0"/>
              <a:t> o delle </a:t>
            </a:r>
            <a:r>
              <a:rPr lang="it-IT" b="1" dirty="0" smtClean="0"/>
              <a:t>illusioni ottiche.</a:t>
            </a:r>
          </a:p>
        </p:txBody>
      </p:sp>
    </p:spTree>
  </p:cSld>
  <p:clrMapOvr>
    <a:masterClrMapping/>
  </p:clrMapOvr>
  <p:transition spd="med">
    <p:push di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863</TotalTime>
  <Words>4958</Words>
  <Application>Microsoft Office PowerPoint</Application>
  <PresentationFormat>Presentazione su schermo (4:3)</PresentationFormat>
  <Paragraphs>427</Paragraphs>
  <Slides>75</Slides>
  <Notes>0</Notes>
  <HiddenSlides>0</HiddenSlides>
  <MMClips>0</MMClips>
  <ScaleCrop>false</ScaleCrop>
  <HeadingPairs>
    <vt:vector size="4" baseType="variant">
      <vt:variant>
        <vt:lpstr>Tema</vt:lpstr>
      </vt:variant>
      <vt:variant>
        <vt:i4>1</vt:i4>
      </vt:variant>
      <vt:variant>
        <vt:lpstr>Titoli diapositive</vt:lpstr>
      </vt:variant>
      <vt:variant>
        <vt:i4>75</vt:i4>
      </vt:variant>
    </vt:vector>
  </HeadingPairs>
  <TitlesOfParts>
    <vt:vector size="76" baseType="lpstr">
      <vt:lpstr>Flow</vt:lpstr>
      <vt:lpstr>INTRODUZIONE ALLA PSICOLOGIA</vt:lpstr>
      <vt:lpstr>Cos’è la psicologia?</vt:lpstr>
      <vt:lpstr>La psicologia è una scienza sociale?</vt:lpstr>
      <vt:lpstr>La psicologia è una scienza sociale?</vt:lpstr>
      <vt:lpstr>Presentazione standard di PowerPoint</vt:lpstr>
      <vt:lpstr>Presentazione standard di PowerPoint</vt:lpstr>
      <vt:lpstr>Presentazione standard di PowerPoint</vt:lpstr>
      <vt:lpstr>Presentazione standard di PowerPoint</vt:lpstr>
      <vt:lpstr>La percezione</vt:lpstr>
      <vt:lpstr>I sensi ci ingannano: le figure ambigue</vt:lpstr>
      <vt:lpstr>I sensi ci ingannano: le illusioni ottiche</vt:lpstr>
      <vt:lpstr>L’apprendimento</vt:lpstr>
      <vt:lpstr>I cani di Pavlov</vt:lpstr>
      <vt:lpstr>Il topo di Skinner</vt:lpstr>
      <vt:lpstr>L’apprendimento per schemi (cognitivismo)</vt:lpstr>
      <vt:lpstr>L’apprendimento per schemi (cognitivismo)</vt:lpstr>
      <vt:lpstr>L’apprendimento per schemi (cognitivismo)</vt:lpstr>
      <vt:lpstr>L’apprendimento per schemi (cognitivismo)</vt:lpstr>
      <vt:lpstr>L’apprendimento per schemi (cognitivismo)</vt:lpstr>
      <vt:lpstr>Il cognitivismo: i principali esponenti</vt:lpstr>
      <vt:lpstr>La “soluzione del problema”: strategie di problem-solving e insight</vt:lpstr>
      <vt:lpstr>La memoria</vt:lpstr>
      <vt:lpstr>Presentazione standard di PowerPoint</vt:lpstr>
      <vt:lpstr>La memoria: funzionamento e struttura</vt:lpstr>
      <vt:lpstr>La memoria: funzionamento e struttura</vt:lpstr>
      <vt:lpstr>La memoria: funzionamento e struttura</vt:lpstr>
      <vt:lpstr>Presentazione standard di PowerPoint</vt:lpstr>
      <vt:lpstr>Il sé</vt:lpstr>
      <vt:lpstr>I gruppi, gli status e i ruoli</vt:lpstr>
      <vt:lpstr>Presentazione standard di PowerPoint</vt:lpstr>
      <vt:lpstr>Il gruppo come totalità dinamica</vt:lpstr>
      <vt:lpstr>L’influenza e il consenso: le ricerche di Asch e Milgram</vt:lpstr>
      <vt:lpstr>Asch: la pressione del gruppo</vt:lpstr>
      <vt:lpstr>Milgram: l’influenza dell’autorità</vt:lpstr>
      <vt:lpstr>Presentazione standard di PowerPoint</vt:lpstr>
      <vt:lpstr>La leadership</vt:lpstr>
      <vt:lpstr>La socializzazione</vt:lpstr>
      <vt:lpstr>Gli atteggiamenti e i comportamenti</vt:lpstr>
      <vt:lpstr>Lo stereotipo</vt:lpstr>
      <vt:lpstr>Un esempio di stereotipo</vt:lpstr>
      <vt:lpstr>Il pregiudizio</vt:lpstr>
      <vt:lpstr>Presentazione standard di PowerPoint</vt:lpstr>
      <vt:lpstr>La psicologia delle folle</vt:lpstr>
      <vt:lpstr>La devianza e la criminalità</vt:lpstr>
      <vt:lpstr>Presentazione standard di PowerPoint</vt:lpstr>
      <vt:lpstr>Presentazione standard di PowerPoint</vt:lpstr>
      <vt:lpstr>Il ciclo di vita e le sue implicazioni psicologiche</vt:lpstr>
      <vt:lpstr>L’infanzia</vt:lpstr>
      <vt:lpstr>L’adolescenza</vt:lpstr>
      <vt:lpstr>La maturità</vt:lpstr>
      <vt:lpstr>La terza età</vt:lpstr>
      <vt:lpstr>Presentazione standard di PowerPoint</vt:lpstr>
      <vt:lpstr>Schema della comunicazione interpersonale (Shannon e Weaver, 1948; Jakobson, 1961)</vt:lpstr>
      <vt:lpstr>Schema della comunicazione interpersonale (Shannon e Weaver, 1948; Jakobson, 1961)</vt:lpstr>
      <vt:lpstr>Schema della comunicazione interpersonale (Shannon e Weaver, 1948; Jakobson, 1961)</vt:lpstr>
      <vt:lpstr>Schema della comunicazione interpersonale (Shannon e Weaver, 1948; Jakobson, 1961)</vt:lpstr>
      <vt:lpstr>Schema della comunicazione interpersonale (Shannon e Weaver, 1948; Jakobson, 1961)</vt:lpstr>
      <vt:lpstr>Schema della comunicazione interpersonale (Shannon e Weaver, 1948; Jakobson, 1961)</vt:lpstr>
      <vt:lpstr>Schema della comunicazione interpersonale (Shannon e Weaver, 1948; Jakobson, 1961)</vt:lpstr>
      <vt:lpstr>Pragmatica della comunicazione umana (P. Watzlawick, J. Beavin, D. Jackson, 1967)</vt:lpstr>
      <vt:lpstr>I cinque assiomi della comunicazione umana (P. Watzlawick, J. Beavin, D. Jackson, 1967)</vt:lpstr>
      <vt:lpstr>Presentazione standard di PowerPoint</vt:lpstr>
      <vt:lpstr>Presentazione standard di PowerPoint</vt:lpstr>
      <vt:lpstr>La personalità</vt:lpstr>
      <vt:lpstr>La struttura della personalità</vt:lpstr>
      <vt:lpstr>La struttura della personalità</vt:lpstr>
      <vt:lpstr>Presentazione standard di PowerPoint</vt:lpstr>
      <vt:lpstr>La psicoanalisi freudiana</vt:lpstr>
      <vt:lpstr>La psicoanalisi freudiana</vt:lpstr>
      <vt:lpstr>La psicoanalisi junghiana</vt:lpstr>
      <vt:lpstr>La psicoanalisi junghiana</vt:lpstr>
      <vt:lpstr>La psicoanalisi adleriana</vt:lpstr>
      <vt:lpstr>L’approccio centrato sulla persona</vt:lpstr>
      <vt:lpstr>La psichiatria contemporanea e la cosiddetta «antipsichiatria»</vt:lpstr>
      <vt:lpstr>Franco Basaglia: una svolta epocale</vt:lpstr>
    </vt:vector>
  </TitlesOfParts>
  <Company>Elio e le storie tese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INTRODUZIONE ALLA PSICOLOGIA</dc:title>
  <dc:creator>UdG</dc:creator>
  <cp:lastModifiedBy>UDG</cp:lastModifiedBy>
  <cp:revision>194</cp:revision>
  <dcterms:created xsi:type="dcterms:W3CDTF">2008-11-16T10:44:48Z</dcterms:created>
  <dcterms:modified xsi:type="dcterms:W3CDTF">2014-09-22T20:55:01Z</dcterms:modified>
</cp:coreProperties>
</file>